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475" r:id="rId5"/>
    <p:sldId id="509" r:id="rId6"/>
    <p:sldId id="508" r:id="rId7"/>
    <p:sldId id="514" r:id="rId8"/>
    <p:sldId id="524" r:id="rId9"/>
    <p:sldId id="497" r:id="rId10"/>
    <p:sldId id="490" r:id="rId11"/>
    <p:sldId id="525" r:id="rId12"/>
    <p:sldId id="526" r:id="rId13"/>
    <p:sldId id="513" r:id="rId14"/>
    <p:sldId id="510" r:id="rId15"/>
    <p:sldId id="511" r:id="rId16"/>
    <p:sldId id="516" r:id="rId17"/>
    <p:sldId id="517" r:id="rId18"/>
    <p:sldId id="522" r:id="rId19"/>
    <p:sldId id="519" r:id="rId20"/>
    <p:sldId id="521" r:id="rId21"/>
    <p:sldId id="512" r:id="rId22"/>
    <p:sldId id="52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89A77-4D0E-41C2-9400-01082C778B5A}" v="12" dt="2023-08-31T15:24:10.7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" userId="11138fb4-eca7-413b-829b-22b82abd0875" providerId="ADAL" clId="{9796C08D-0B48-4D4F-B2F4-D1ED8BE66AEB}"/>
    <pc:docChg chg="undo custSel modSld">
      <pc:chgData name="Henri" userId="11138fb4-eca7-413b-829b-22b82abd0875" providerId="ADAL" clId="{9796C08D-0B48-4D4F-B2F4-D1ED8BE66AEB}" dt="2023-08-28T13:27:56.030" v="554" actId="1076"/>
      <pc:docMkLst>
        <pc:docMk/>
      </pc:docMkLst>
      <pc:sldChg chg="modSp mod">
        <pc:chgData name="Henri" userId="11138fb4-eca7-413b-829b-22b82abd0875" providerId="ADAL" clId="{9796C08D-0B48-4D4F-B2F4-D1ED8BE66AEB}" dt="2023-08-28T12:30:32.145" v="319" actId="1076"/>
        <pc:sldMkLst>
          <pc:docMk/>
          <pc:sldMk cId="1309723558" sldId="508"/>
        </pc:sldMkLst>
        <pc:spChg chg="mod">
          <ac:chgData name="Henri" userId="11138fb4-eca7-413b-829b-22b82abd0875" providerId="ADAL" clId="{9796C08D-0B48-4D4F-B2F4-D1ED8BE66AEB}" dt="2023-08-28T12:30:32.145" v="319" actId="1076"/>
          <ac:spMkLst>
            <pc:docMk/>
            <pc:sldMk cId="1309723558" sldId="508"/>
            <ac:spMk id="19" creationId="{951EE6DC-0BF7-8A2C-B39D-64E02FB4D917}"/>
          </ac:spMkLst>
        </pc:spChg>
      </pc:sldChg>
      <pc:sldChg chg="modSp mod">
        <pc:chgData name="Henri" userId="11138fb4-eca7-413b-829b-22b82abd0875" providerId="ADAL" clId="{9796C08D-0B48-4D4F-B2F4-D1ED8BE66AEB}" dt="2023-08-28T13:02:13.433" v="454" actId="20577"/>
        <pc:sldMkLst>
          <pc:docMk/>
          <pc:sldMk cId="2892098042" sldId="512"/>
        </pc:sldMkLst>
        <pc:spChg chg="mod">
          <ac:chgData name="Henri" userId="11138fb4-eca7-413b-829b-22b82abd0875" providerId="ADAL" clId="{9796C08D-0B48-4D4F-B2F4-D1ED8BE66AEB}" dt="2023-08-28T13:02:13.433" v="454" actId="20577"/>
          <ac:spMkLst>
            <pc:docMk/>
            <pc:sldMk cId="2892098042" sldId="512"/>
            <ac:spMk id="9" creationId="{2F8A5E9E-7649-52A8-5CDD-1A047A6E40FB}"/>
          </ac:spMkLst>
        </pc:spChg>
      </pc:sldChg>
      <pc:sldChg chg="modSp mod">
        <pc:chgData name="Henri" userId="11138fb4-eca7-413b-829b-22b82abd0875" providerId="ADAL" clId="{9796C08D-0B48-4D4F-B2F4-D1ED8BE66AEB}" dt="2023-08-28T13:02:49.660" v="510" actId="20577"/>
        <pc:sldMkLst>
          <pc:docMk/>
          <pc:sldMk cId="3650475102" sldId="516"/>
        </pc:sldMkLst>
        <pc:spChg chg="mod">
          <ac:chgData name="Henri" userId="11138fb4-eca7-413b-829b-22b82abd0875" providerId="ADAL" clId="{9796C08D-0B48-4D4F-B2F4-D1ED8BE66AEB}" dt="2023-08-28T13:02:49.660" v="510" actId="20577"/>
          <ac:spMkLst>
            <pc:docMk/>
            <pc:sldMk cId="3650475102" sldId="516"/>
            <ac:spMk id="9" creationId="{2F8A5E9E-7649-52A8-5CDD-1A047A6E40FB}"/>
          </ac:spMkLst>
        </pc:spChg>
      </pc:sldChg>
      <pc:sldChg chg="modSp mod">
        <pc:chgData name="Henri" userId="11138fb4-eca7-413b-829b-22b82abd0875" providerId="ADAL" clId="{9796C08D-0B48-4D4F-B2F4-D1ED8BE66AEB}" dt="2023-08-28T13:23:44.109" v="512" actId="14100"/>
        <pc:sldMkLst>
          <pc:docMk/>
          <pc:sldMk cId="1080133959" sldId="519"/>
        </pc:sldMkLst>
        <pc:picChg chg="mod">
          <ac:chgData name="Henri" userId="11138fb4-eca7-413b-829b-22b82abd0875" providerId="ADAL" clId="{9796C08D-0B48-4D4F-B2F4-D1ED8BE66AEB}" dt="2023-08-28T13:23:44.109" v="512" actId="14100"/>
          <ac:picMkLst>
            <pc:docMk/>
            <pc:sldMk cId="1080133959" sldId="519"/>
            <ac:picMk id="5" creationId="{1DE45839-314D-0FB7-12B5-146E6EE79997}"/>
          </ac:picMkLst>
        </pc:picChg>
      </pc:sldChg>
      <pc:sldChg chg="modSp mod">
        <pc:chgData name="Henri" userId="11138fb4-eca7-413b-829b-22b82abd0875" providerId="ADAL" clId="{9796C08D-0B48-4D4F-B2F4-D1ED8BE66AEB}" dt="2023-08-28T12:48:25.952" v="387" actId="1076"/>
        <pc:sldMkLst>
          <pc:docMk/>
          <pc:sldMk cId="1994286945" sldId="522"/>
        </pc:sldMkLst>
        <pc:spChg chg="mod">
          <ac:chgData name="Henri" userId="11138fb4-eca7-413b-829b-22b82abd0875" providerId="ADAL" clId="{9796C08D-0B48-4D4F-B2F4-D1ED8BE66AEB}" dt="2023-08-28T12:48:23.257" v="386" actId="20577"/>
          <ac:spMkLst>
            <pc:docMk/>
            <pc:sldMk cId="1994286945" sldId="522"/>
            <ac:spMk id="4" creationId="{FF79B223-0084-87BE-1497-FC1DC65054C0}"/>
          </ac:spMkLst>
        </pc:spChg>
        <pc:picChg chg="mod">
          <ac:chgData name="Henri" userId="11138fb4-eca7-413b-829b-22b82abd0875" providerId="ADAL" clId="{9796C08D-0B48-4D4F-B2F4-D1ED8BE66AEB}" dt="2023-08-28T12:48:25.952" v="387" actId="1076"/>
          <ac:picMkLst>
            <pc:docMk/>
            <pc:sldMk cId="1994286945" sldId="522"/>
            <ac:picMk id="6" creationId="{E5CB5454-1FE3-9FCE-EE94-26C9072E1093}"/>
          </ac:picMkLst>
        </pc:picChg>
      </pc:sldChg>
      <pc:sldChg chg="modSp mod">
        <pc:chgData name="Henri" userId="11138fb4-eca7-413b-829b-22b82abd0875" providerId="ADAL" clId="{9796C08D-0B48-4D4F-B2F4-D1ED8BE66AEB}" dt="2023-08-28T12:33:41.486" v="328" actId="20577"/>
        <pc:sldMkLst>
          <pc:docMk/>
          <pc:sldMk cId="2929553843" sldId="524"/>
        </pc:sldMkLst>
        <pc:spChg chg="mod">
          <ac:chgData name="Henri" userId="11138fb4-eca7-413b-829b-22b82abd0875" providerId="ADAL" clId="{9796C08D-0B48-4D4F-B2F4-D1ED8BE66AEB}" dt="2023-08-28T12:33:41.486" v="328" actId="20577"/>
          <ac:spMkLst>
            <pc:docMk/>
            <pc:sldMk cId="2929553843" sldId="524"/>
            <ac:spMk id="1025" creationId="{29AB2734-60B6-452C-E485-4E647AD2CE51}"/>
          </ac:spMkLst>
        </pc:spChg>
        <pc:spChg chg="mod">
          <ac:chgData name="Henri" userId="11138fb4-eca7-413b-829b-22b82abd0875" providerId="ADAL" clId="{9796C08D-0B48-4D4F-B2F4-D1ED8BE66AEB}" dt="2023-08-28T12:33:29.238" v="325" actId="20577"/>
          <ac:spMkLst>
            <pc:docMk/>
            <pc:sldMk cId="2929553843" sldId="524"/>
            <ac:spMk id="1027" creationId="{140AF4C2-CA11-987D-7B38-D19DA1A59B13}"/>
          </ac:spMkLst>
        </pc:spChg>
      </pc:sldChg>
      <pc:sldChg chg="addSp modSp mod">
        <pc:chgData name="Henri" userId="11138fb4-eca7-413b-829b-22b82abd0875" providerId="ADAL" clId="{9796C08D-0B48-4D4F-B2F4-D1ED8BE66AEB}" dt="2023-08-28T13:27:56.030" v="554" actId="1076"/>
        <pc:sldMkLst>
          <pc:docMk/>
          <pc:sldMk cId="3669829182" sldId="525"/>
        </pc:sldMkLst>
        <pc:spChg chg="mod">
          <ac:chgData name="Henri" userId="11138fb4-eca7-413b-829b-22b82abd0875" providerId="ADAL" clId="{9796C08D-0B48-4D4F-B2F4-D1ED8BE66AEB}" dt="2023-08-28T12:39:17.249" v="332" actId="20577"/>
          <ac:spMkLst>
            <pc:docMk/>
            <pc:sldMk cId="3669829182" sldId="525"/>
            <ac:spMk id="2" creationId="{217A9D43-563E-0720-91A9-93A6E2DA33F8}"/>
          </ac:spMkLst>
        </pc:spChg>
        <pc:spChg chg="add mod">
          <ac:chgData name="Henri" userId="11138fb4-eca7-413b-829b-22b82abd0875" providerId="ADAL" clId="{9796C08D-0B48-4D4F-B2F4-D1ED8BE66AEB}" dt="2023-08-28T13:27:56.030" v="554" actId="1076"/>
          <ac:spMkLst>
            <pc:docMk/>
            <pc:sldMk cId="3669829182" sldId="525"/>
            <ac:spMk id="3" creationId="{AE065A51-078A-533E-9CD5-9409C373CAE1}"/>
          </ac:spMkLst>
        </pc:spChg>
      </pc:sldChg>
      <pc:sldChg chg="modSp mod">
        <pc:chgData name="Henri" userId="11138fb4-eca7-413b-829b-22b82abd0875" providerId="ADAL" clId="{9796C08D-0B48-4D4F-B2F4-D1ED8BE66AEB}" dt="2023-08-28T12:42:15.871" v="348" actId="20577"/>
        <pc:sldMkLst>
          <pc:docMk/>
          <pc:sldMk cId="3295688146" sldId="526"/>
        </pc:sldMkLst>
        <pc:spChg chg="mod">
          <ac:chgData name="Henri" userId="11138fb4-eca7-413b-829b-22b82abd0875" providerId="ADAL" clId="{9796C08D-0B48-4D4F-B2F4-D1ED8BE66AEB}" dt="2023-08-28T12:42:15.871" v="348" actId="20577"/>
          <ac:spMkLst>
            <pc:docMk/>
            <pc:sldMk cId="3295688146" sldId="526"/>
            <ac:spMk id="5" creationId="{B2A39F6A-F9A9-9B4C-278B-945202DAFE32}"/>
          </ac:spMkLst>
        </pc:spChg>
        <pc:picChg chg="mod">
          <ac:chgData name="Henri" userId="11138fb4-eca7-413b-829b-22b82abd0875" providerId="ADAL" clId="{9796C08D-0B48-4D4F-B2F4-D1ED8BE66AEB}" dt="2023-08-28T12:39:40.432" v="333" actId="1076"/>
          <ac:picMkLst>
            <pc:docMk/>
            <pc:sldMk cId="3295688146" sldId="526"/>
            <ac:picMk id="7" creationId="{68489AD1-F400-0A17-0E1D-D06ABF365E30}"/>
          </ac:picMkLst>
        </pc:picChg>
      </pc:sldChg>
    </pc:docChg>
  </pc:docChgLst>
  <pc:docChgLst>
    <pc:chgData name="Monique Nieuwenhuis" userId="4f4abac9d4638e6b" providerId="LiveId" clId="{F7289A77-4D0E-41C2-9400-01082C778B5A}"/>
    <pc:docChg chg="undo custSel modSld">
      <pc:chgData name="Monique Nieuwenhuis" userId="4f4abac9d4638e6b" providerId="LiveId" clId="{F7289A77-4D0E-41C2-9400-01082C778B5A}" dt="2023-08-31T15:24:34.672" v="26" actId="14100"/>
      <pc:docMkLst>
        <pc:docMk/>
      </pc:docMkLst>
      <pc:sldChg chg="modSp mod">
        <pc:chgData name="Monique Nieuwenhuis" userId="4f4abac9d4638e6b" providerId="LiveId" clId="{F7289A77-4D0E-41C2-9400-01082C778B5A}" dt="2023-08-31T15:21:50.343" v="23" actId="14100"/>
        <pc:sldMkLst>
          <pc:docMk/>
          <pc:sldMk cId="1206979193" sldId="510"/>
        </pc:sldMkLst>
        <pc:graphicFrameChg chg="modGraphic">
          <ac:chgData name="Monique Nieuwenhuis" userId="4f4abac9d4638e6b" providerId="LiveId" clId="{F7289A77-4D0E-41C2-9400-01082C778B5A}" dt="2023-08-31T15:21:04.658" v="19" actId="14734"/>
          <ac:graphicFrameMkLst>
            <pc:docMk/>
            <pc:sldMk cId="1206979193" sldId="510"/>
            <ac:graphicFrameMk id="17" creationId="{C75E28BB-48AE-F364-3FFF-D587B40345E0}"/>
          </ac:graphicFrameMkLst>
        </pc:graphicFrameChg>
        <pc:cxnChg chg="mod">
          <ac:chgData name="Monique Nieuwenhuis" userId="4f4abac9d4638e6b" providerId="LiveId" clId="{F7289A77-4D0E-41C2-9400-01082C778B5A}" dt="2023-08-31T15:21:50.343" v="23" actId="14100"/>
          <ac:cxnSpMkLst>
            <pc:docMk/>
            <pc:sldMk cId="1206979193" sldId="510"/>
            <ac:cxnSpMk id="11" creationId="{1CF207CD-3B19-30E4-E6BE-754E449A0730}"/>
          </ac:cxnSpMkLst>
        </pc:cxnChg>
      </pc:sldChg>
      <pc:sldChg chg="modSp mod">
        <pc:chgData name="Monique Nieuwenhuis" userId="4f4abac9d4638e6b" providerId="LiveId" clId="{F7289A77-4D0E-41C2-9400-01082C778B5A}" dt="2023-08-31T15:24:34.672" v="26" actId="14100"/>
        <pc:sldMkLst>
          <pc:docMk/>
          <pc:sldMk cId="2964187337" sldId="511"/>
        </pc:sldMkLst>
        <pc:graphicFrameChg chg="modGraphic">
          <ac:chgData name="Monique Nieuwenhuis" userId="4f4abac9d4638e6b" providerId="LiveId" clId="{F7289A77-4D0E-41C2-9400-01082C778B5A}" dt="2023-08-31T15:21:16.713" v="20" actId="113"/>
          <ac:graphicFrameMkLst>
            <pc:docMk/>
            <pc:sldMk cId="2964187337" sldId="511"/>
            <ac:graphicFrameMk id="17" creationId="{C75E28BB-48AE-F364-3FFF-D587B40345E0}"/>
          </ac:graphicFrameMkLst>
        </pc:graphicFrameChg>
        <pc:cxnChg chg="mod">
          <ac:chgData name="Monique Nieuwenhuis" userId="4f4abac9d4638e6b" providerId="LiveId" clId="{F7289A77-4D0E-41C2-9400-01082C778B5A}" dt="2023-08-31T15:24:34.672" v="26" actId="14100"/>
          <ac:cxnSpMkLst>
            <pc:docMk/>
            <pc:sldMk cId="2964187337" sldId="511"/>
            <ac:cxnSpMk id="11" creationId="{1CF207CD-3B19-30E4-E6BE-754E449A0730}"/>
          </ac:cxnSpMkLst>
        </pc:cxnChg>
      </pc:sldChg>
      <pc:sldChg chg="modSp">
        <pc:chgData name="Monique Nieuwenhuis" userId="4f4abac9d4638e6b" providerId="LiveId" clId="{F7289A77-4D0E-41C2-9400-01082C778B5A}" dt="2023-08-29T10:25:48.523" v="3" actId="20577"/>
        <pc:sldMkLst>
          <pc:docMk/>
          <pc:sldMk cId="1994286945" sldId="522"/>
        </pc:sldMkLst>
        <pc:spChg chg="mod">
          <ac:chgData name="Monique Nieuwenhuis" userId="4f4abac9d4638e6b" providerId="LiveId" clId="{F7289A77-4D0E-41C2-9400-01082C778B5A}" dt="2023-08-29T10:25:48.523" v="3" actId="20577"/>
          <ac:spMkLst>
            <pc:docMk/>
            <pc:sldMk cId="1994286945" sldId="522"/>
            <ac:spMk id="4" creationId="{FF79B223-0084-87BE-1497-FC1DC65054C0}"/>
          </ac:spMkLst>
        </pc:spChg>
      </pc:sldChg>
    </pc:docChg>
  </pc:docChgLst>
  <pc:docChgLst>
    <pc:chgData name="Henri | De Fruitmotor" userId="11138fb4-eca7-413b-829b-22b82abd0875" providerId="ADAL" clId="{8751B75B-9E37-4BDA-BAD9-43C1D8A0CB2F}"/>
    <pc:docChg chg="undo custSel addSld delSld modSld sldOrd">
      <pc:chgData name="Henri | De Fruitmotor" userId="11138fb4-eca7-413b-829b-22b82abd0875" providerId="ADAL" clId="{8751B75B-9E37-4BDA-BAD9-43C1D8A0CB2F}" dt="2023-08-28T19:39:46.016" v="15820" actId="207"/>
      <pc:docMkLst>
        <pc:docMk/>
      </pc:docMkLst>
      <pc:sldChg chg="del">
        <pc:chgData name="Henri | De Fruitmotor" userId="11138fb4-eca7-413b-829b-22b82abd0875" providerId="ADAL" clId="{8751B75B-9E37-4BDA-BAD9-43C1D8A0CB2F}" dt="2023-08-27T18:53:34.793" v="199" actId="47"/>
        <pc:sldMkLst>
          <pc:docMk/>
          <pc:sldMk cId="0" sldId="256"/>
        </pc:sldMkLst>
      </pc:sldChg>
      <pc:sldChg chg="del">
        <pc:chgData name="Henri | De Fruitmotor" userId="11138fb4-eca7-413b-829b-22b82abd0875" providerId="ADAL" clId="{8751B75B-9E37-4BDA-BAD9-43C1D8A0CB2F}" dt="2023-08-27T18:44:29.012" v="151" actId="47"/>
        <pc:sldMkLst>
          <pc:docMk/>
          <pc:sldMk cId="0" sldId="257"/>
        </pc:sldMkLst>
      </pc:sldChg>
      <pc:sldChg chg="modSp add del mod">
        <pc:chgData name="Henri | De Fruitmotor" userId="11138fb4-eca7-413b-829b-22b82abd0875" providerId="ADAL" clId="{8751B75B-9E37-4BDA-BAD9-43C1D8A0CB2F}" dt="2023-08-27T22:05:39.825" v="6955" actId="47"/>
        <pc:sldMkLst>
          <pc:docMk/>
          <pc:sldMk cId="2190747419" sldId="257"/>
        </pc:sldMkLst>
        <pc:spChg chg="mod">
          <ac:chgData name="Henri | De Fruitmotor" userId="11138fb4-eca7-413b-829b-22b82abd0875" providerId="ADAL" clId="{8751B75B-9E37-4BDA-BAD9-43C1D8A0CB2F}" dt="2023-08-27T19:04:17.253" v="262" actId="27636"/>
          <ac:spMkLst>
            <pc:docMk/>
            <pc:sldMk cId="2190747419" sldId="257"/>
            <ac:spMk id="3" creationId="{5D0B0129-CD69-5EBA-963E-F3F49DCBE4D8}"/>
          </ac:spMkLst>
        </pc:spChg>
      </pc:sldChg>
      <pc:sldChg chg="del">
        <pc:chgData name="Henri | De Fruitmotor" userId="11138fb4-eca7-413b-829b-22b82abd0875" providerId="ADAL" clId="{8751B75B-9E37-4BDA-BAD9-43C1D8A0CB2F}" dt="2023-08-28T09:37:13.523" v="9288" actId="47"/>
        <pc:sldMkLst>
          <pc:docMk/>
          <pc:sldMk cId="33958362" sldId="258"/>
        </pc:sldMkLst>
      </pc:sldChg>
      <pc:sldChg chg="del">
        <pc:chgData name="Henri | De Fruitmotor" userId="11138fb4-eca7-413b-829b-22b82abd0875" providerId="ADAL" clId="{8751B75B-9E37-4BDA-BAD9-43C1D8A0CB2F}" dt="2023-08-28T09:37:43.259" v="9290" actId="47"/>
        <pc:sldMkLst>
          <pc:docMk/>
          <pc:sldMk cId="2715110720" sldId="259"/>
        </pc:sldMkLst>
      </pc:sldChg>
      <pc:sldChg chg="addSp delSp modSp del mod ord">
        <pc:chgData name="Henri | De Fruitmotor" userId="11138fb4-eca7-413b-829b-22b82abd0875" providerId="ADAL" clId="{8751B75B-9E37-4BDA-BAD9-43C1D8A0CB2F}" dt="2023-08-28T10:20:13.092" v="11786" actId="47"/>
        <pc:sldMkLst>
          <pc:docMk/>
          <pc:sldMk cId="2404761972" sldId="260"/>
        </pc:sldMkLst>
        <pc:spChg chg="del mod">
          <ac:chgData name="Henri | De Fruitmotor" userId="11138fb4-eca7-413b-829b-22b82abd0875" providerId="ADAL" clId="{8751B75B-9E37-4BDA-BAD9-43C1D8A0CB2F}" dt="2023-08-28T09:44:39.704" v="9711" actId="21"/>
          <ac:spMkLst>
            <pc:docMk/>
            <pc:sldMk cId="2404761972" sldId="260"/>
            <ac:spMk id="3" creationId="{A5018739-EE27-A382-AB70-2CBC42B294A9}"/>
          </ac:spMkLst>
        </pc:spChg>
        <pc:spChg chg="add mod">
          <ac:chgData name="Henri | De Fruitmotor" userId="11138fb4-eca7-413b-829b-22b82abd0875" providerId="ADAL" clId="{8751B75B-9E37-4BDA-BAD9-43C1D8A0CB2F}" dt="2023-08-28T09:44:39.704" v="9711" actId="21"/>
          <ac:spMkLst>
            <pc:docMk/>
            <pc:sldMk cId="2404761972" sldId="260"/>
            <ac:spMk id="5" creationId="{0C1BC8BD-9A37-9B91-B1E9-969A527081AF}"/>
          </ac:spMkLst>
        </pc:spChg>
      </pc:sldChg>
      <pc:sldChg chg="modSp del mod">
        <pc:chgData name="Henri | De Fruitmotor" userId="11138fb4-eca7-413b-829b-22b82abd0875" providerId="ADAL" clId="{8751B75B-9E37-4BDA-BAD9-43C1D8A0CB2F}" dt="2023-08-28T10:40:21.500" v="12984" actId="47"/>
        <pc:sldMkLst>
          <pc:docMk/>
          <pc:sldMk cId="2790940933" sldId="261"/>
        </pc:sldMkLst>
        <pc:spChg chg="mod">
          <ac:chgData name="Henri | De Fruitmotor" userId="11138fb4-eca7-413b-829b-22b82abd0875" providerId="ADAL" clId="{8751B75B-9E37-4BDA-BAD9-43C1D8A0CB2F}" dt="2023-08-27T18:39:34.533" v="5" actId="27636"/>
          <ac:spMkLst>
            <pc:docMk/>
            <pc:sldMk cId="2790940933" sldId="261"/>
            <ac:spMk id="2" creationId="{94011E41-C307-3AF2-3CA3-E86B4EFA5948}"/>
          </ac:spMkLst>
        </pc:spChg>
      </pc:sldChg>
      <pc:sldChg chg="del">
        <pc:chgData name="Henri | De Fruitmotor" userId="11138fb4-eca7-413b-829b-22b82abd0875" providerId="ADAL" clId="{8751B75B-9E37-4BDA-BAD9-43C1D8A0CB2F}" dt="2023-08-28T10:40:40.145" v="12985" actId="47"/>
        <pc:sldMkLst>
          <pc:docMk/>
          <pc:sldMk cId="1303483914" sldId="262"/>
        </pc:sldMkLst>
      </pc:sldChg>
      <pc:sldChg chg="del">
        <pc:chgData name="Henri | De Fruitmotor" userId="11138fb4-eca7-413b-829b-22b82abd0875" providerId="ADAL" clId="{8751B75B-9E37-4BDA-BAD9-43C1D8A0CB2F}" dt="2023-08-28T10:40:42.999" v="12986" actId="47"/>
        <pc:sldMkLst>
          <pc:docMk/>
          <pc:sldMk cId="2906486847" sldId="263"/>
        </pc:sldMkLst>
      </pc:sldChg>
      <pc:sldChg chg="del">
        <pc:chgData name="Henri | De Fruitmotor" userId="11138fb4-eca7-413b-829b-22b82abd0875" providerId="ADAL" clId="{8751B75B-9E37-4BDA-BAD9-43C1D8A0CB2F}" dt="2023-08-28T10:40:44.899" v="12987" actId="47"/>
        <pc:sldMkLst>
          <pc:docMk/>
          <pc:sldMk cId="3028125817" sldId="264"/>
        </pc:sldMkLst>
      </pc:sldChg>
      <pc:sldChg chg="modSp del mod delDesignElem">
        <pc:chgData name="Henri | De Fruitmotor" userId="11138fb4-eca7-413b-829b-22b82abd0875" providerId="ADAL" clId="{8751B75B-9E37-4BDA-BAD9-43C1D8A0CB2F}" dt="2023-08-27T22:03:55.569" v="6947" actId="2696"/>
        <pc:sldMkLst>
          <pc:docMk/>
          <pc:sldMk cId="369955929" sldId="265"/>
        </pc:sldMkLst>
        <pc:picChg chg="mod modCrop">
          <ac:chgData name="Henri | De Fruitmotor" userId="11138fb4-eca7-413b-829b-22b82abd0875" providerId="ADAL" clId="{8751B75B-9E37-4BDA-BAD9-43C1D8A0CB2F}" dt="2023-08-27T22:03:35.182" v="6946" actId="732"/>
          <ac:picMkLst>
            <pc:docMk/>
            <pc:sldMk cId="369955929" sldId="265"/>
            <ac:picMk id="5" creationId="{64B9F8B0-2072-1FFD-31E9-4C49927BE008}"/>
          </ac:picMkLst>
        </pc:picChg>
      </pc:sldChg>
      <pc:sldChg chg="addSp modSp del mod">
        <pc:chgData name="Henri | De Fruitmotor" userId="11138fb4-eca7-413b-829b-22b82abd0875" providerId="ADAL" clId="{8751B75B-9E37-4BDA-BAD9-43C1D8A0CB2F}" dt="2023-08-28T09:18:03.690" v="9221" actId="47"/>
        <pc:sldMkLst>
          <pc:docMk/>
          <pc:sldMk cId="1164752785" sldId="265"/>
        </pc:sldMkLst>
        <pc:picChg chg="add mod">
          <ac:chgData name="Henri | De Fruitmotor" userId="11138fb4-eca7-413b-829b-22b82abd0875" providerId="ADAL" clId="{8751B75B-9E37-4BDA-BAD9-43C1D8A0CB2F}" dt="2023-08-27T22:05:06.481" v="6953" actId="14100"/>
          <ac:picMkLst>
            <pc:docMk/>
            <pc:sldMk cId="1164752785" sldId="265"/>
            <ac:picMk id="2" creationId="{38E131BC-D6E3-EFC9-D981-F70B53990E4F}"/>
          </ac:picMkLst>
        </pc:picChg>
      </pc:sldChg>
      <pc:sldChg chg="del">
        <pc:chgData name="Henri | De Fruitmotor" userId="11138fb4-eca7-413b-829b-22b82abd0875" providerId="ADAL" clId="{8751B75B-9E37-4BDA-BAD9-43C1D8A0CB2F}" dt="2023-08-27T22:02:59.952" v="6945" actId="47"/>
        <pc:sldMkLst>
          <pc:docMk/>
          <pc:sldMk cId="1701163344" sldId="267"/>
        </pc:sldMkLst>
      </pc:sldChg>
      <pc:sldChg chg="del">
        <pc:chgData name="Henri | De Fruitmotor" userId="11138fb4-eca7-413b-829b-22b82abd0875" providerId="ADAL" clId="{8751B75B-9E37-4BDA-BAD9-43C1D8A0CB2F}" dt="2023-08-28T09:37:36.444" v="9289" actId="47"/>
        <pc:sldMkLst>
          <pc:docMk/>
          <pc:sldMk cId="373843032" sldId="269"/>
        </pc:sldMkLst>
      </pc:sldChg>
      <pc:sldChg chg="modSp del mod">
        <pc:chgData name="Henri | De Fruitmotor" userId="11138fb4-eca7-413b-829b-22b82abd0875" providerId="ADAL" clId="{8751B75B-9E37-4BDA-BAD9-43C1D8A0CB2F}" dt="2023-08-28T10:40:17.425" v="12983" actId="47"/>
        <pc:sldMkLst>
          <pc:docMk/>
          <pc:sldMk cId="3695749134" sldId="270"/>
        </pc:sldMkLst>
        <pc:spChg chg="mod">
          <ac:chgData name="Henri | De Fruitmotor" userId="11138fb4-eca7-413b-829b-22b82abd0875" providerId="ADAL" clId="{8751B75B-9E37-4BDA-BAD9-43C1D8A0CB2F}" dt="2023-08-27T18:39:34.518" v="4" actId="27636"/>
          <ac:spMkLst>
            <pc:docMk/>
            <pc:sldMk cId="3695749134" sldId="270"/>
            <ac:spMk id="2" creationId="{94B43393-4C23-D4FB-8EDA-B51E4997AED1}"/>
          </ac:spMkLst>
        </pc:spChg>
      </pc:sldChg>
      <pc:sldChg chg="del ord">
        <pc:chgData name="Henri | De Fruitmotor" userId="11138fb4-eca7-413b-829b-22b82abd0875" providerId="ADAL" clId="{8751B75B-9E37-4BDA-BAD9-43C1D8A0CB2F}" dt="2023-08-28T10:44:14.977" v="13021" actId="47"/>
        <pc:sldMkLst>
          <pc:docMk/>
          <pc:sldMk cId="1726205560" sldId="271"/>
        </pc:sldMkLst>
      </pc:sldChg>
      <pc:sldChg chg="del">
        <pc:chgData name="Henri | De Fruitmotor" userId="11138fb4-eca7-413b-829b-22b82abd0875" providerId="ADAL" clId="{8751B75B-9E37-4BDA-BAD9-43C1D8A0CB2F}" dt="2023-08-27T18:53:53.590" v="202" actId="2696"/>
        <pc:sldMkLst>
          <pc:docMk/>
          <pc:sldMk cId="2716336950" sldId="271"/>
        </pc:sldMkLst>
      </pc:sldChg>
      <pc:sldChg chg="del">
        <pc:chgData name="Henri | De Fruitmotor" userId="11138fb4-eca7-413b-829b-22b82abd0875" providerId="ADAL" clId="{8751B75B-9E37-4BDA-BAD9-43C1D8A0CB2F}" dt="2023-08-27T21:31:56.958" v="5791" actId="2696"/>
        <pc:sldMkLst>
          <pc:docMk/>
          <pc:sldMk cId="2925786063" sldId="271"/>
        </pc:sldMkLst>
      </pc:sldChg>
      <pc:sldChg chg="del">
        <pc:chgData name="Henri | De Fruitmotor" userId="11138fb4-eca7-413b-829b-22b82abd0875" providerId="ADAL" clId="{8751B75B-9E37-4BDA-BAD9-43C1D8A0CB2F}" dt="2023-08-27T18:53:37.488" v="201" actId="47"/>
        <pc:sldMkLst>
          <pc:docMk/>
          <pc:sldMk cId="2263989154" sldId="314"/>
        </pc:sldMkLst>
      </pc:sldChg>
      <pc:sldChg chg="del">
        <pc:chgData name="Henri | De Fruitmotor" userId="11138fb4-eca7-413b-829b-22b82abd0875" providerId="ADAL" clId="{8751B75B-9E37-4BDA-BAD9-43C1D8A0CB2F}" dt="2023-08-28T10:40:47.779" v="12988" actId="47"/>
        <pc:sldMkLst>
          <pc:docMk/>
          <pc:sldMk cId="1759761982" sldId="318"/>
        </pc:sldMkLst>
      </pc:sldChg>
      <pc:sldChg chg="del">
        <pc:chgData name="Henri | De Fruitmotor" userId="11138fb4-eca7-413b-829b-22b82abd0875" providerId="ADAL" clId="{8751B75B-9E37-4BDA-BAD9-43C1D8A0CB2F}" dt="2023-08-28T09:16:19.032" v="9166" actId="47"/>
        <pc:sldMkLst>
          <pc:docMk/>
          <pc:sldMk cId="195362758" sldId="465"/>
        </pc:sldMkLst>
      </pc:sldChg>
      <pc:sldChg chg="del">
        <pc:chgData name="Henri | De Fruitmotor" userId="11138fb4-eca7-413b-829b-22b82abd0875" providerId="ADAL" clId="{8751B75B-9E37-4BDA-BAD9-43C1D8A0CB2F}" dt="2023-08-27T21:31:56.958" v="5791" actId="2696"/>
        <pc:sldMkLst>
          <pc:docMk/>
          <pc:sldMk cId="1312856718" sldId="465"/>
        </pc:sldMkLst>
      </pc:sldChg>
      <pc:sldChg chg="del">
        <pc:chgData name="Henri | De Fruitmotor" userId="11138fb4-eca7-413b-829b-22b82abd0875" providerId="ADAL" clId="{8751B75B-9E37-4BDA-BAD9-43C1D8A0CB2F}" dt="2023-08-27T18:53:53.590" v="202" actId="2696"/>
        <pc:sldMkLst>
          <pc:docMk/>
          <pc:sldMk cId="2869546282" sldId="465"/>
        </pc:sldMkLst>
      </pc:sldChg>
      <pc:sldChg chg="del">
        <pc:chgData name="Henri | De Fruitmotor" userId="11138fb4-eca7-413b-829b-22b82abd0875" providerId="ADAL" clId="{8751B75B-9E37-4BDA-BAD9-43C1D8A0CB2F}" dt="2023-08-27T18:53:36.162" v="200" actId="47"/>
        <pc:sldMkLst>
          <pc:docMk/>
          <pc:sldMk cId="2579576299" sldId="468"/>
        </pc:sldMkLst>
      </pc:sldChg>
      <pc:sldChg chg="addSp delSp modSp mod">
        <pc:chgData name="Henri | De Fruitmotor" userId="11138fb4-eca7-413b-829b-22b82abd0875" providerId="ADAL" clId="{8751B75B-9E37-4BDA-BAD9-43C1D8A0CB2F}" dt="2023-08-28T18:08:11.311" v="13927" actId="478"/>
        <pc:sldMkLst>
          <pc:docMk/>
          <pc:sldMk cId="2774329609" sldId="475"/>
        </pc:sldMkLst>
        <pc:spChg chg="add mod">
          <ac:chgData name="Henri | De Fruitmotor" userId="11138fb4-eca7-413b-829b-22b82abd0875" providerId="ADAL" clId="{8751B75B-9E37-4BDA-BAD9-43C1D8A0CB2F}" dt="2023-08-28T10:41:33.527" v="12995" actId="20577"/>
          <ac:spMkLst>
            <pc:docMk/>
            <pc:sldMk cId="2774329609" sldId="475"/>
            <ac:spMk id="4" creationId="{4EF09D62-1680-8C4A-E9A6-96CDC446914D}"/>
          </ac:spMkLst>
        </pc:spChg>
        <pc:spChg chg="del">
          <ac:chgData name="Henri | De Fruitmotor" userId="11138fb4-eca7-413b-829b-22b82abd0875" providerId="ADAL" clId="{8751B75B-9E37-4BDA-BAD9-43C1D8A0CB2F}" dt="2023-08-27T18:41:25.635" v="10" actId="478"/>
          <ac:spMkLst>
            <pc:docMk/>
            <pc:sldMk cId="2774329609" sldId="475"/>
            <ac:spMk id="7" creationId="{ADD8BE13-949E-9E7C-D3B8-622469497F25}"/>
          </ac:spMkLst>
        </pc:spChg>
        <pc:spChg chg="del mod">
          <ac:chgData name="Henri | De Fruitmotor" userId="11138fb4-eca7-413b-829b-22b82abd0875" providerId="ADAL" clId="{8751B75B-9E37-4BDA-BAD9-43C1D8A0CB2F}" dt="2023-08-27T18:41:21.699" v="9" actId="478"/>
          <ac:spMkLst>
            <pc:docMk/>
            <pc:sldMk cId="2774329609" sldId="475"/>
            <ac:spMk id="8" creationId="{021DD0B5-E342-2AA9-8754-0F77ED84B454}"/>
          </ac:spMkLst>
        </pc:spChg>
        <pc:spChg chg="add del mod">
          <ac:chgData name="Henri | De Fruitmotor" userId="11138fb4-eca7-413b-829b-22b82abd0875" providerId="ADAL" clId="{8751B75B-9E37-4BDA-BAD9-43C1D8A0CB2F}" dt="2023-08-27T18:44:42.121" v="156"/>
          <ac:spMkLst>
            <pc:docMk/>
            <pc:sldMk cId="2774329609" sldId="475"/>
            <ac:spMk id="10" creationId="{05E79142-6283-1AC1-AB21-A36AC3E3CACA}"/>
          </ac:spMkLst>
        </pc:spChg>
        <pc:spChg chg="del mod">
          <ac:chgData name="Henri | De Fruitmotor" userId="11138fb4-eca7-413b-829b-22b82abd0875" providerId="ADAL" clId="{8751B75B-9E37-4BDA-BAD9-43C1D8A0CB2F}" dt="2023-08-27T19:02:22.702" v="214" actId="478"/>
          <ac:spMkLst>
            <pc:docMk/>
            <pc:sldMk cId="2774329609" sldId="475"/>
            <ac:spMk id="12" creationId="{E501A2DF-B825-A1E2-2DCC-CA95CDBAC18C}"/>
          </ac:spMkLst>
        </pc:spChg>
        <pc:spChg chg="add mod">
          <ac:chgData name="Henri | De Fruitmotor" userId="11138fb4-eca7-413b-829b-22b82abd0875" providerId="ADAL" clId="{8751B75B-9E37-4BDA-BAD9-43C1D8A0CB2F}" dt="2023-08-27T19:14:43.111" v="356" actId="20577"/>
          <ac:spMkLst>
            <pc:docMk/>
            <pc:sldMk cId="2774329609" sldId="475"/>
            <ac:spMk id="14" creationId="{FF275F8E-4894-D182-CC73-DF351364326E}"/>
          </ac:spMkLst>
        </pc:spChg>
        <pc:spChg chg="add del">
          <ac:chgData name="Henri | De Fruitmotor" userId="11138fb4-eca7-413b-829b-22b82abd0875" providerId="ADAL" clId="{8751B75B-9E37-4BDA-BAD9-43C1D8A0CB2F}" dt="2023-08-27T19:00:26.958" v="205" actId="21"/>
          <ac:spMkLst>
            <pc:docMk/>
            <pc:sldMk cId="2774329609" sldId="475"/>
            <ac:spMk id="17" creationId="{001D358A-684A-9EBE-D51E-660E3774166B}"/>
          </ac:spMkLst>
        </pc:spChg>
        <pc:spChg chg="add del mod">
          <ac:chgData name="Henri | De Fruitmotor" userId="11138fb4-eca7-413b-829b-22b82abd0875" providerId="ADAL" clId="{8751B75B-9E37-4BDA-BAD9-43C1D8A0CB2F}" dt="2023-08-28T18:08:11.311" v="13927" actId="478"/>
          <ac:spMkLst>
            <pc:docMk/>
            <pc:sldMk cId="2774329609" sldId="475"/>
            <ac:spMk id="18" creationId="{BC660DBD-0FE1-B5FF-DB88-2A7F5AF10418}"/>
          </ac:spMkLst>
        </pc:spChg>
        <pc:spChg chg="add mod">
          <ac:chgData name="Henri | De Fruitmotor" userId="11138fb4-eca7-413b-829b-22b82abd0875" providerId="ADAL" clId="{8751B75B-9E37-4BDA-BAD9-43C1D8A0CB2F}" dt="2023-08-27T19:11:01.049" v="286" actId="6549"/>
          <ac:spMkLst>
            <pc:docMk/>
            <pc:sldMk cId="2774329609" sldId="475"/>
            <ac:spMk id="19" creationId="{951EE6DC-0BF7-8A2C-B39D-64E02FB4D917}"/>
          </ac:spMkLst>
        </pc:spChg>
        <pc:picChg chg="add mod">
          <ac:chgData name="Henri | De Fruitmotor" userId="11138fb4-eca7-413b-829b-22b82abd0875" providerId="ADAL" clId="{8751B75B-9E37-4BDA-BAD9-43C1D8A0CB2F}" dt="2023-08-27T19:04:59.661" v="270" actId="1076"/>
          <ac:picMkLst>
            <pc:docMk/>
            <pc:sldMk cId="2774329609" sldId="475"/>
            <ac:picMk id="2" creationId="{F566A471-03E4-846A-9E37-D7C0E40C3CB0}"/>
          </ac:picMkLst>
        </pc:picChg>
        <pc:picChg chg="mod">
          <ac:chgData name="Henri | De Fruitmotor" userId="11138fb4-eca7-413b-829b-22b82abd0875" providerId="ADAL" clId="{8751B75B-9E37-4BDA-BAD9-43C1D8A0CB2F}" dt="2023-08-27T18:45:52.855" v="172" actId="1076"/>
          <ac:picMkLst>
            <pc:docMk/>
            <pc:sldMk cId="2774329609" sldId="475"/>
            <ac:picMk id="3" creationId="{F252D132-1EB7-A807-C477-CF9945A7CF19}"/>
          </ac:picMkLst>
        </pc:picChg>
        <pc:picChg chg="mod">
          <ac:chgData name="Henri | De Fruitmotor" userId="11138fb4-eca7-413b-829b-22b82abd0875" providerId="ADAL" clId="{8751B75B-9E37-4BDA-BAD9-43C1D8A0CB2F}" dt="2023-08-27T18:45:51.025" v="171" actId="1076"/>
          <ac:picMkLst>
            <pc:docMk/>
            <pc:sldMk cId="2774329609" sldId="475"/>
            <ac:picMk id="5" creationId="{14AB17AD-9DB2-7995-067A-3D5609AA12B6}"/>
          </ac:picMkLst>
        </pc:picChg>
        <pc:picChg chg="del">
          <ac:chgData name="Henri | De Fruitmotor" userId="11138fb4-eca7-413b-829b-22b82abd0875" providerId="ADAL" clId="{8751B75B-9E37-4BDA-BAD9-43C1D8A0CB2F}" dt="2023-08-27T18:41:15.356" v="7" actId="478"/>
          <ac:picMkLst>
            <pc:docMk/>
            <pc:sldMk cId="2774329609" sldId="475"/>
            <ac:picMk id="6" creationId="{B760CDC5-11D7-6FC5-CF9A-66A8C5687C19}"/>
          </ac:picMkLst>
        </pc:picChg>
        <pc:picChg chg="add mod">
          <ac:chgData name="Henri | De Fruitmotor" userId="11138fb4-eca7-413b-829b-22b82abd0875" providerId="ADAL" clId="{8751B75B-9E37-4BDA-BAD9-43C1D8A0CB2F}" dt="2023-08-27T19:05:02.716" v="271" actId="1076"/>
          <ac:picMkLst>
            <pc:docMk/>
            <pc:sldMk cId="2774329609" sldId="475"/>
            <ac:picMk id="9" creationId="{1701FD15-775D-46B7-766B-199DD36356B0}"/>
          </ac:picMkLst>
        </pc:picChg>
        <pc:picChg chg="add del mod">
          <ac:chgData name="Henri | De Fruitmotor" userId="11138fb4-eca7-413b-829b-22b82abd0875" providerId="ADAL" clId="{8751B75B-9E37-4BDA-BAD9-43C1D8A0CB2F}" dt="2023-08-27T18:44:40.460" v="154"/>
          <ac:picMkLst>
            <pc:docMk/>
            <pc:sldMk cId="2774329609" sldId="475"/>
            <ac:picMk id="13" creationId="{841CBCCB-B75C-6CEF-9F04-4CBBA61D3F9D}"/>
          </ac:picMkLst>
        </pc:picChg>
        <pc:cxnChg chg="del mod">
          <ac:chgData name="Henri | De Fruitmotor" userId="11138fb4-eca7-413b-829b-22b82abd0875" providerId="ADAL" clId="{8751B75B-9E37-4BDA-BAD9-43C1D8A0CB2F}" dt="2023-08-27T19:02:58.417" v="219" actId="478"/>
          <ac:cxnSpMkLst>
            <pc:docMk/>
            <pc:sldMk cId="2774329609" sldId="475"/>
            <ac:cxnSpMk id="11" creationId="{09C6C9CF-5671-4B1A-ACE0-A972E028B7A6}"/>
          </ac:cxnSpMkLst>
        </pc:cxnChg>
      </pc:sldChg>
      <pc:sldChg chg="del">
        <pc:chgData name="Henri | De Fruitmotor" userId="11138fb4-eca7-413b-829b-22b82abd0875" providerId="ADAL" clId="{8751B75B-9E37-4BDA-BAD9-43C1D8A0CB2F}" dt="2023-08-27T18:40:43.993" v="6" actId="2696"/>
        <pc:sldMkLst>
          <pc:docMk/>
          <pc:sldMk cId="3217759766" sldId="475"/>
        </pc:sldMkLst>
      </pc:sldChg>
      <pc:sldChg chg="del ord">
        <pc:chgData name="Henri | De Fruitmotor" userId="11138fb4-eca7-413b-829b-22b82abd0875" providerId="ADAL" clId="{8751B75B-9E37-4BDA-BAD9-43C1D8A0CB2F}" dt="2023-08-28T09:16:16.783" v="9165" actId="47"/>
        <pc:sldMkLst>
          <pc:docMk/>
          <pc:sldMk cId="2863905504" sldId="489"/>
        </pc:sldMkLst>
      </pc:sldChg>
      <pc:sldChg chg="del">
        <pc:chgData name="Henri | De Fruitmotor" userId="11138fb4-eca7-413b-829b-22b82abd0875" providerId="ADAL" clId="{8751B75B-9E37-4BDA-BAD9-43C1D8A0CB2F}" dt="2023-08-27T18:53:53.590" v="202" actId="2696"/>
        <pc:sldMkLst>
          <pc:docMk/>
          <pc:sldMk cId="2961254650" sldId="489"/>
        </pc:sldMkLst>
      </pc:sldChg>
      <pc:sldChg chg="del">
        <pc:chgData name="Henri | De Fruitmotor" userId="11138fb4-eca7-413b-829b-22b82abd0875" providerId="ADAL" clId="{8751B75B-9E37-4BDA-BAD9-43C1D8A0CB2F}" dt="2023-08-27T21:31:56.958" v="5791" actId="2696"/>
        <pc:sldMkLst>
          <pc:docMk/>
          <pc:sldMk cId="3401472507" sldId="489"/>
        </pc:sldMkLst>
      </pc:sldChg>
      <pc:sldChg chg="addSp delSp modSp mod">
        <pc:chgData name="Henri | De Fruitmotor" userId="11138fb4-eca7-413b-829b-22b82abd0875" providerId="ADAL" clId="{8751B75B-9E37-4BDA-BAD9-43C1D8A0CB2F}" dt="2023-08-28T19:39:46.016" v="15820" actId="207"/>
        <pc:sldMkLst>
          <pc:docMk/>
          <pc:sldMk cId="2445658607" sldId="490"/>
        </pc:sldMkLst>
        <pc:spChg chg="add mod">
          <ac:chgData name="Henri | De Fruitmotor" userId="11138fb4-eca7-413b-829b-22b82abd0875" providerId="ADAL" clId="{8751B75B-9E37-4BDA-BAD9-43C1D8A0CB2F}" dt="2023-08-28T18:26:17.491" v="14187" actId="14100"/>
          <ac:spMkLst>
            <pc:docMk/>
            <pc:sldMk cId="2445658607" sldId="490"/>
            <ac:spMk id="5" creationId="{C39DFD93-ECBF-2D7A-0023-9D4ABCE63A77}"/>
          </ac:spMkLst>
        </pc:spChg>
        <pc:spChg chg="mod">
          <ac:chgData name="Henri | De Fruitmotor" userId="11138fb4-eca7-413b-829b-22b82abd0875" providerId="ADAL" clId="{8751B75B-9E37-4BDA-BAD9-43C1D8A0CB2F}" dt="2023-08-28T19:39:46.016" v="15820" actId="207"/>
          <ac:spMkLst>
            <pc:docMk/>
            <pc:sldMk cId="2445658607" sldId="490"/>
            <ac:spMk id="155" creationId="{00000000-0000-0000-0000-000000000000}"/>
          </ac:spMkLst>
        </pc:spChg>
        <pc:picChg chg="add mod">
          <ac:chgData name="Henri | De Fruitmotor" userId="11138fb4-eca7-413b-829b-22b82abd0875" providerId="ADAL" clId="{8751B75B-9E37-4BDA-BAD9-43C1D8A0CB2F}" dt="2023-08-28T09:03:30.205" v="8522" actId="1076"/>
          <ac:picMkLst>
            <pc:docMk/>
            <pc:sldMk cId="2445658607" sldId="490"/>
            <ac:picMk id="3" creationId="{4D269C5D-7BA4-ED96-80DC-2B7227E7B974}"/>
          </ac:picMkLst>
        </pc:picChg>
        <pc:picChg chg="add mod">
          <ac:chgData name="Henri | De Fruitmotor" userId="11138fb4-eca7-413b-829b-22b82abd0875" providerId="ADAL" clId="{8751B75B-9E37-4BDA-BAD9-43C1D8A0CB2F}" dt="2023-08-28T18:24:03.374" v="14096" actId="1076"/>
          <ac:picMkLst>
            <pc:docMk/>
            <pc:sldMk cId="2445658607" sldId="490"/>
            <ac:picMk id="4" creationId="{5B97A71A-90D1-296A-A353-2E3F0A7CD30A}"/>
          </ac:picMkLst>
        </pc:picChg>
        <pc:picChg chg="del">
          <ac:chgData name="Henri | De Fruitmotor" userId="11138fb4-eca7-413b-829b-22b82abd0875" providerId="ADAL" clId="{8751B75B-9E37-4BDA-BAD9-43C1D8A0CB2F}" dt="2023-08-28T09:01:21.932" v="8502" actId="478"/>
          <ac:picMkLst>
            <pc:docMk/>
            <pc:sldMk cId="2445658607" sldId="490"/>
            <ac:picMk id="5" creationId="{E82551F6-2C97-4678-BC86-98ECD358740B}"/>
          </ac:picMkLst>
        </pc:picChg>
      </pc:sldChg>
      <pc:sldChg chg="del">
        <pc:chgData name="Henri | De Fruitmotor" userId="11138fb4-eca7-413b-829b-22b82abd0875" providerId="ADAL" clId="{8751B75B-9E37-4BDA-BAD9-43C1D8A0CB2F}" dt="2023-08-27T22:00:43.598" v="6909" actId="2696"/>
        <pc:sldMkLst>
          <pc:docMk/>
          <pc:sldMk cId="3323309934" sldId="490"/>
        </pc:sldMkLst>
      </pc:sldChg>
      <pc:sldChg chg="delSp modSp del mod">
        <pc:chgData name="Henri | De Fruitmotor" userId="11138fb4-eca7-413b-829b-22b82abd0875" providerId="ADAL" clId="{8751B75B-9E37-4BDA-BAD9-43C1D8A0CB2F}" dt="2023-08-28T09:08:18.195" v="8606" actId="47"/>
        <pc:sldMkLst>
          <pc:docMk/>
          <pc:sldMk cId="2259833805" sldId="492"/>
        </pc:sldMkLst>
        <pc:spChg chg="mod">
          <ac:chgData name="Henri | De Fruitmotor" userId="11138fb4-eca7-413b-829b-22b82abd0875" providerId="ADAL" clId="{8751B75B-9E37-4BDA-BAD9-43C1D8A0CB2F}" dt="2023-08-28T09:06:07.937" v="8593" actId="1076"/>
          <ac:spMkLst>
            <pc:docMk/>
            <pc:sldMk cId="2259833805" sldId="492"/>
            <ac:spMk id="23" creationId="{EA72EF24-33D1-0D49-113E-9904C0DDA895}"/>
          </ac:spMkLst>
        </pc:spChg>
        <pc:spChg chg="mod">
          <ac:chgData name="Henri | De Fruitmotor" userId="11138fb4-eca7-413b-829b-22b82abd0875" providerId="ADAL" clId="{8751B75B-9E37-4BDA-BAD9-43C1D8A0CB2F}" dt="2023-08-28T09:06:07.937" v="8593" actId="1076"/>
          <ac:spMkLst>
            <pc:docMk/>
            <pc:sldMk cId="2259833805" sldId="492"/>
            <ac:spMk id="24" creationId="{B236C73A-28E3-979C-A659-8F2C64074AC9}"/>
          </ac:spMkLst>
        </pc:spChg>
        <pc:spChg chg="mod">
          <ac:chgData name="Henri | De Fruitmotor" userId="11138fb4-eca7-413b-829b-22b82abd0875" providerId="ADAL" clId="{8751B75B-9E37-4BDA-BAD9-43C1D8A0CB2F}" dt="2023-08-28T09:06:07.937" v="8593" actId="1076"/>
          <ac:spMkLst>
            <pc:docMk/>
            <pc:sldMk cId="2259833805" sldId="492"/>
            <ac:spMk id="25" creationId="{BC20F96F-46AE-8CEB-2EFF-2E8D9077A2D7}"/>
          </ac:spMkLst>
        </pc:spChg>
        <pc:spChg chg="mod">
          <ac:chgData name="Henri | De Fruitmotor" userId="11138fb4-eca7-413b-829b-22b82abd0875" providerId="ADAL" clId="{8751B75B-9E37-4BDA-BAD9-43C1D8A0CB2F}" dt="2023-08-28T09:06:07.937" v="8593" actId="1076"/>
          <ac:spMkLst>
            <pc:docMk/>
            <pc:sldMk cId="2259833805" sldId="492"/>
            <ac:spMk id="26" creationId="{64E524AD-FCF8-5756-D862-01E28294BCDA}"/>
          </ac:spMkLst>
        </pc:spChg>
        <pc:spChg chg="mod">
          <ac:chgData name="Henri | De Fruitmotor" userId="11138fb4-eca7-413b-829b-22b82abd0875" providerId="ADAL" clId="{8751B75B-9E37-4BDA-BAD9-43C1D8A0CB2F}" dt="2023-08-28T09:06:07.937" v="8593" actId="1076"/>
          <ac:spMkLst>
            <pc:docMk/>
            <pc:sldMk cId="2259833805" sldId="492"/>
            <ac:spMk id="27" creationId="{C82D6B9E-50C8-EE66-13EB-66F7319848D8}"/>
          </ac:spMkLst>
        </pc:spChg>
        <pc:picChg chg="del">
          <ac:chgData name="Henri | De Fruitmotor" userId="11138fb4-eca7-413b-829b-22b82abd0875" providerId="ADAL" clId="{8751B75B-9E37-4BDA-BAD9-43C1D8A0CB2F}" dt="2023-08-27T22:04:44.138" v="6948" actId="478"/>
          <ac:picMkLst>
            <pc:docMk/>
            <pc:sldMk cId="2259833805" sldId="492"/>
            <ac:picMk id="14" creationId="{C15A010F-B986-F74F-0339-6E930558C5E5}"/>
          </ac:picMkLst>
        </pc:picChg>
        <pc:picChg chg="del">
          <ac:chgData name="Henri | De Fruitmotor" userId="11138fb4-eca7-413b-829b-22b82abd0875" providerId="ADAL" clId="{8751B75B-9E37-4BDA-BAD9-43C1D8A0CB2F}" dt="2023-08-27T22:04:44.925" v="6949" actId="478"/>
          <ac:picMkLst>
            <pc:docMk/>
            <pc:sldMk cId="2259833805" sldId="492"/>
            <ac:picMk id="15" creationId="{245AF8E6-0D1E-1011-7F1A-A79CD2446522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18" creationId="{0E509132-BE0E-EAB1-8DB9-41A0FC68BCA5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20" creationId="{433BFC22-CAD4-E725-234E-F2416501D25D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22" creationId="{93915D59-3ABB-CBD4-7625-011EAA8C8805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129" creationId="{D8220B2F-5128-B84C-014F-BE4A7CF18160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131" creationId="{2F2AE64E-40EE-17E8-0088-6932ECB1FBF0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136" creationId="{B259CD38-E230-5A66-5383-A553153B101F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1026" creationId="{CF1210BE-4C94-D86E-0555-550AA64DD91B}"/>
          </ac:picMkLst>
        </pc:picChg>
        <pc:picChg chg="mod">
          <ac:chgData name="Henri | De Fruitmotor" userId="11138fb4-eca7-413b-829b-22b82abd0875" providerId="ADAL" clId="{8751B75B-9E37-4BDA-BAD9-43C1D8A0CB2F}" dt="2023-08-28T09:06:07.937" v="8593" actId="1076"/>
          <ac:picMkLst>
            <pc:docMk/>
            <pc:sldMk cId="2259833805" sldId="492"/>
            <ac:picMk id="1029" creationId="{0C71E3E0-6BDA-C5D2-5C9E-B99C981EEA26}"/>
          </ac:picMkLst>
        </pc:picChg>
      </pc:sldChg>
      <pc:sldChg chg="del">
        <pc:chgData name="Henri | De Fruitmotor" userId="11138fb4-eca7-413b-829b-22b82abd0875" providerId="ADAL" clId="{8751B75B-9E37-4BDA-BAD9-43C1D8A0CB2F}" dt="2023-08-27T22:00:43.598" v="6909" actId="2696"/>
        <pc:sldMkLst>
          <pc:docMk/>
          <pc:sldMk cId="3601475558" sldId="492"/>
        </pc:sldMkLst>
      </pc:sldChg>
      <pc:sldChg chg="del">
        <pc:chgData name="Henri | De Fruitmotor" userId="11138fb4-eca7-413b-829b-22b82abd0875" providerId="ADAL" clId="{8751B75B-9E37-4BDA-BAD9-43C1D8A0CB2F}" dt="2023-08-27T21:31:56.958" v="5791" actId="2696"/>
        <pc:sldMkLst>
          <pc:docMk/>
          <pc:sldMk cId="71815301" sldId="497"/>
        </pc:sldMkLst>
      </pc:sldChg>
      <pc:sldChg chg="del">
        <pc:chgData name="Henri | De Fruitmotor" userId="11138fb4-eca7-413b-829b-22b82abd0875" providerId="ADAL" clId="{8751B75B-9E37-4BDA-BAD9-43C1D8A0CB2F}" dt="2023-08-27T18:53:53.590" v="202" actId="2696"/>
        <pc:sldMkLst>
          <pc:docMk/>
          <pc:sldMk cId="1410307385" sldId="497"/>
        </pc:sldMkLst>
      </pc:sldChg>
      <pc:sldChg chg="addSp delSp modSp mod ord">
        <pc:chgData name="Henri | De Fruitmotor" userId="11138fb4-eca7-413b-829b-22b82abd0875" providerId="ADAL" clId="{8751B75B-9E37-4BDA-BAD9-43C1D8A0CB2F}" dt="2023-08-28T18:23:32.868" v="14093" actId="1076"/>
        <pc:sldMkLst>
          <pc:docMk/>
          <pc:sldMk cId="4149763135" sldId="497"/>
        </pc:sldMkLst>
        <pc:spChg chg="mod">
          <ac:chgData name="Henri | De Fruitmotor" userId="11138fb4-eca7-413b-829b-22b82abd0875" providerId="ADAL" clId="{8751B75B-9E37-4BDA-BAD9-43C1D8A0CB2F}" dt="2023-08-27T21:32:51.879" v="5854" actId="14100"/>
          <ac:spMkLst>
            <pc:docMk/>
            <pc:sldMk cId="4149763135" sldId="497"/>
            <ac:spMk id="2" creationId="{217A9D43-563E-0720-91A9-93A6E2DA33F8}"/>
          </ac:spMkLst>
        </pc:spChg>
        <pc:spChg chg="add del mod">
          <ac:chgData name="Henri | De Fruitmotor" userId="11138fb4-eca7-413b-829b-22b82abd0875" providerId="ADAL" clId="{8751B75B-9E37-4BDA-BAD9-43C1D8A0CB2F}" dt="2023-08-28T09:06:47.418" v="8599" actId="478"/>
          <ac:spMkLst>
            <pc:docMk/>
            <pc:sldMk cId="4149763135" sldId="497"/>
            <ac:spMk id="12" creationId="{A8A99066-49E0-9F5F-3A6C-1C8FFC4031CE}"/>
          </ac:spMkLst>
        </pc:spChg>
        <pc:spChg chg="add mod">
          <ac:chgData name="Henri | De Fruitmotor" userId="11138fb4-eca7-413b-829b-22b82abd0875" providerId="ADAL" clId="{8751B75B-9E37-4BDA-BAD9-43C1D8A0CB2F}" dt="2023-08-28T09:07:28.983" v="8603" actId="14100"/>
          <ac:spMkLst>
            <pc:docMk/>
            <pc:sldMk cId="4149763135" sldId="497"/>
            <ac:spMk id="13" creationId="{7F1E019C-2B0F-F823-C212-1BF2E0A0EB21}"/>
          </ac:spMkLst>
        </pc:spChg>
        <pc:spChg chg="add mod">
          <ac:chgData name="Henri | De Fruitmotor" userId="11138fb4-eca7-413b-829b-22b82abd0875" providerId="ADAL" clId="{8751B75B-9E37-4BDA-BAD9-43C1D8A0CB2F}" dt="2023-08-28T09:07:28.983" v="8603" actId="14100"/>
          <ac:spMkLst>
            <pc:docMk/>
            <pc:sldMk cId="4149763135" sldId="497"/>
            <ac:spMk id="14" creationId="{0729D50E-D119-789C-D1DB-3483622C3C52}"/>
          </ac:spMkLst>
        </pc:spChg>
        <pc:spChg chg="add mod">
          <ac:chgData name="Henri | De Fruitmotor" userId="11138fb4-eca7-413b-829b-22b82abd0875" providerId="ADAL" clId="{8751B75B-9E37-4BDA-BAD9-43C1D8A0CB2F}" dt="2023-08-28T09:07:28.983" v="8603" actId="14100"/>
          <ac:spMkLst>
            <pc:docMk/>
            <pc:sldMk cId="4149763135" sldId="497"/>
            <ac:spMk id="15" creationId="{1D4E729A-9B7F-3DB5-AC8A-256C83E3154F}"/>
          </ac:spMkLst>
        </pc:spChg>
        <pc:spChg chg="add mod">
          <ac:chgData name="Henri | De Fruitmotor" userId="11138fb4-eca7-413b-829b-22b82abd0875" providerId="ADAL" clId="{8751B75B-9E37-4BDA-BAD9-43C1D8A0CB2F}" dt="2023-08-28T09:07:28.983" v="8603" actId="14100"/>
          <ac:spMkLst>
            <pc:docMk/>
            <pc:sldMk cId="4149763135" sldId="497"/>
            <ac:spMk id="16" creationId="{E078FB28-5361-5662-E147-EB6D28345E3F}"/>
          </ac:spMkLst>
        </pc:spChg>
        <pc:graphicFrameChg chg="mod">
          <ac:chgData name="Henri | De Fruitmotor" userId="11138fb4-eca7-413b-829b-22b82abd0875" providerId="ADAL" clId="{8751B75B-9E37-4BDA-BAD9-43C1D8A0CB2F}" dt="2023-08-28T18:23:32.868" v="14093" actId="1076"/>
          <ac:graphicFrameMkLst>
            <pc:docMk/>
            <pc:sldMk cId="4149763135" sldId="497"/>
            <ac:graphicFrameMk id="3" creationId="{C92E83A2-D0B1-19F1-3FBD-602B1BDE0346}"/>
          </ac:graphicFrameMkLst>
        </pc:graphicFrameChg>
        <pc:picChg chg="add del mod">
          <ac:chgData name="Henri | De Fruitmotor" userId="11138fb4-eca7-413b-829b-22b82abd0875" providerId="ADAL" clId="{8751B75B-9E37-4BDA-BAD9-43C1D8A0CB2F}" dt="2023-08-28T09:05:01.969" v="8572" actId="478"/>
          <ac:picMkLst>
            <pc:docMk/>
            <pc:sldMk cId="4149763135" sldId="497"/>
            <ac:picMk id="4" creationId="{0F40F0E5-E172-3E2F-EBC8-CC405F46AFB4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5" creationId="{ED1D8EC1-FDEE-5BFE-DFE8-4BD293291FE0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6" creationId="{873F8B8E-53C5-0416-747C-ABCB255B6421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7" creationId="{25F8E6C0-352A-8FB6-693E-48F7A715E479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8" creationId="{07682C5E-68EE-3A29-815C-4B10B8E4B61D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9" creationId="{A2582B08-3CB6-B62A-F8F2-FD6A7EFE4A03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10" creationId="{7A3B38B2-39C4-606E-C19E-FCC351947FB2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11" creationId="{7A4D8CED-BDDE-660C-79EC-AB4CBB27B466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17" creationId="{C85E1E24-0A59-5407-7CD2-CFBE4421C148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18" creationId="{6311F68E-22C9-ED72-B3F3-4765F9325772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19" creationId="{29329ED5-0714-289E-8C1D-9E9095CCF997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20" creationId="{3BC9B99B-497B-F983-757E-287A668470AA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21" creationId="{F458D19C-AF2A-543D-8099-6118BFD20EA9}"/>
          </ac:picMkLst>
        </pc:picChg>
        <pc:picChg chg="add mod">
          <ac:chgData name="Henri | De Fruitmotor" userId="11138fb4-eca7-413b-829b-22b82abd0875" providerId="ADAL" clId="{8751B75B-9E37-4BDA-BAD9-43C1D8A0CB2F}" dt="2023-08-28T09:07:28.983" v="8603" actId="14100"/>
          <ac:picMkLst>
            <pc:docMk/>
            <pc:sldMk cId="4149763135" sldId="497"/>
            <ac:picMk id="22" creationId="{A1396594-465F-971C-495F-6FCC25FC4E53}"/>
          </ac:picMkLst>
        </pc:picChg>
      </pc:sldChg>
      <pc:sldChg chg="del ord">
        <pc:chgData name="Henri | De Fruitmotor" userId="11138fb4-eca7-413b-829b-22b82abd0875" providerId="ADAL" clId="{8751B75B-9E37-4BDA-BAD9-43C1D8A0CB2F}" dt="2023-08-28T09:19:07.867" v="9262" actId="47"/>
        <pc:sldMkLst>
          <pc:docMk/>
          <pc:sldMk cId="2540873579" sldId="500"/>
        </pc:sldMkLst>
      </pc:sldChg>
      <pc:sldChg chg="del ord">
        <pc:chgData name="Henri | De Fruitmotor" userId="11138fb4-eca7-413b-829b-22b82abd0875" providerId="ADAL" clId="{8751B75B-9E37-4BDA-BAD9-43C1D8A0CB2F}" dt="2023-08-28T08:59:25.811" v="8472" actId="47"/>
        <pc:sldMkLst>
          <pc:docMk/>
          <pc:sldMk cId="3312140771" sldId="501"/>
        </pc:sldMkLst>
      </pc:sldChg>
      <pc:sldChg chg="del">
        <pc:chgData name="Henri | De Fruitmotor" userId="11138fb4-eca7-413b-829b-22b82abd0875" providerId="ADAL" clId="{8751B75B-9E37-4BDA-BAD9-43C1D8A0CB2F}" dt="2023-08-27T22:00:43.598" v="6909" actId="2696"/>
        <pc:sldMkLst>
          <pc:docMk/>
          <pc:sldMk cId="912990097" sldId="502"/>
        </pc:sldMkLst>
      </pc:sldChg>
      <pc:sldChg chg="del">
        <pc:chgData name="Henri | De Fruitmotor" userId="11138fb4-eca7-413b-829b-22b82abd0875" providerId="ADAL" clId="{8751B75B-9E37-4BDA-BAD9-43C1D8A0CB2F}" dt="2023-08-28T09:05:13.778" v="8573" actId="47"/>
        <pc:sldMkLst>
          <pc:docMk/>
          <pc:sldMk cId="4260356625" sldId="502"/>
        </pc:sldMkLst>
      </pc:sldChg>
      <pc:sldChg chg="delSp modSp del mod ord">
        <pc:chgData name="Henri | De Fruitmotor" userId="11138fb4-eca7-413b-829b-22b82abd0875" providerId="ADAL" clId="{8751B75B-9E37-4BDA-BAD9-43C1D8A0CB2F}" dt="2023-08-28T10:42:54.759" v="13008" actId="47"/>
        <pc:sldMkLst>
          <pc:docMk/>
          <pc:sldMk cId="1819627746" sldId="503"/>
        </pc:sldMkLst>
        <pc:spChg chg="del mod">
          <ac:chgData name="Henri | De Fruitmotor" userId="11138fb4-eca7-413b-829b-22b82abd0875" providerId="ADAL" clId="{8751B75B-9E37-4BDA-BAD9-43C1D8A0CB2F}" dt="2023-08-28T10:41:01.346" v="12990" actId="478"/>
          <ac:spMkLst>
            <pc:docMk/>
            <pc:sldMk cId="1819627746" sldId="503"/>
            <ac:spMk id="5" creationId="{B99F97A4-482C-7FDA-CB40-6001FAB528F1}"/>
          </ac:spMkLst>
        </pc:spChg>
      </pc:sldChg>
      <pc:sldChg chg="del">
        <pc:chgData name="Henri | De Fruitmotor" userId="11138fb4-eca7-413b-829b-22b82abd0875" providerId="ADAL" clId="{8751B75B-9E37-4BDA-BAD9-43C1D8A0CB2F}" dt="2023-08-27T18:43:08.261" v="142" actId="47"/>
        <pc:sldMkLst>
          <pc:docMk/>
          <pc:sldMk cId="608582062" sldId="504"/>
        </pc:sldMkLst>
      </pc:sldChg>
      <pc:sldChg chg="modSp del mod">
        <pc:chgData name="Henri | De Fruitmotor" userId="11138fb4-eca7-413b-829b-22b82abd0875" providerId="ADAL" clId="{8751B75B-9E37-4BDA-BAD9-43C1D8A0CB2F}" dt="2023-08-27T22:05:31.934" v="6954" actId="47"/>
        <pc:sldMkLst>
          <pc:docMk/>
          <pc:sldMk cId="3956417578" sldId="505"/>
        </pc:sldMkLst>
        <pc:spChg chg="mod">
          <ac:chgData name="Henri | De Fruitmotor" userId="11138fb4-eca7-413b-829b-22b82abd0875" providerId="ADAL" clId="{8751B75B-9E37-4BDA-BAD9-43C1D8A0CB2F}" dt="2023-08-27T19:12:02.641" v="287" actId="1076"/>
          <ac:spMkLst>
            <pc:docMk/>
            <pc:sldMk cId="3956417578" sldId="505"/>
            <ac:spMk id="4" creationId="{68970A70-E6D7-1031-6547-63366CF027BC}"/>
          </ac:spMkLst>
        </pc:spChg>
        <pc:spChg chg="mod">
          <ac:chgData name="Henri | De Fruitmotor" userId="11138fb4-eca7-413b-829b-22b82abd0875" providerId="ADAL" clId="{8751B75B-9E37-4BDA-BAD9-43C1D8A0CB2F}" dt="2023-08-27T18:39:34.471" v="1" actId="27636"/>
          <ac:spMkLst>
            <pc:docMk/>
            <pc:sldMk cId="3956417578" sldId="505"/>
            <ac:spMk id="5" creationId="{C5D42E32-FA30-9AA7-031A-FE63AC59AEFE}"/>
          </ac:spMkLst>
        </pc:spChg>
      </pc:sldChg>
      <pc:sldChg chg="modSp del mod">
        <pc:chgData name="Henri | De Fruitmotor" userId="11138fb4-eca7-413b-829b-22b82abd0875" providerId="ADAL" clId="{8751B75B-9E37-4BDA-BAD9-43C1D8A0CB2F}" dt="2023-08-28T09:31:14.995" v="9272" actId="2696"/>
        <pc:sldMkLst>
          <pc:docMk/>
          <pc:sldMk cId="2952569000" sldId="506"/>
        </pc:sldMkLst>
        <pc:spChg chg="mod">
          <ac:chgData name="Henri | De Fruitmotor" userId="11138fb4-eca7-413b-829b-22b82abd0875" providerId="ADAL" clId="{8751B75B-9E37-4BDA-BAD9-43C1D8A0CB2F}" dt="2023-08-27T18:39:34.502" v="2" actId="27636"/>
          <ac:spMkLst>
            <pc:docMk/>
            <pc:sldMk cId="2952569000" sldId="506"/>
            <ac:spMk id="3" creationId="{5D0B0129-CD69-5EBA-963E-F3F49DCBE4D8}"/>
          </ac:spMkLst>
        </pc:spChg>
      </pc:sldChg>
      <pc:sldChg chg="del">
        <pc:chgData name="Henri | De Fruitmotor" userId="11138fb4-eca7-413b-829b-22b82abd0875" providerId="ADAL" clId="{8751B75B-9E37-4BDA-BAD9-43C1D8A0CB2F}" dt="2023-08-28T10:43:11.948" v="13009" actId="47"/>
        <pc:sldMkLst>
          <pc:docMk/>
          <pc:sldMk cId="3488767480" sldId="506"/>
        </pc:sldMkLst>
      </pc:sldChg>
      <pc:sldChg chg="addSp delSp modSp new del mod">
        <pc:chgData name="Henri | De Fruitmotor" userId="11138fb4-eca7-413b-829b-22b82abd0875" providerId="ADAL" clId="{8751B75B-9E37-4BDA-BAD9-43C1D8A0CB2F}" dt="2023-08-27T21:31:34.198" v="5790" actId="47"/>
        <pc:sldMkLst>
          <pc:docMk/>
          <pc:sldMk cId="3927807899" sldId="507"/>
        </pc:sldMkLst>
        <pc:spChg chg="del">
          <ac:chgData name="Henri | De Fruitmotor" userId="11138fb4-eca7-413b-829b-22b82abd0875" providerId="ADAL" clId="{8751B75B-9E37-4BDA-BAD9-43C1D8A0CB2F}" dt="2023-08-27T19:00:53.654" v="212" actId="478"/>
          <ac:spMkLst>
            <pc:docMk/>
            <pc:sldMk cId="3927807899" sldId="507"/>
            <ac:spMk id="2" creationId="{C0B55EE7-C3D6-AD0E-F0BC-39B033205719}"/>
          </ac:spMkLst>
        </pc:spChg>
        <pc:spChg chg="del">
          <ac:chgData name="Henri | De Fruitmotor" userId="11138fb4-eca7-413b-829b-22b82abd0875" providerId="ADAL" clId="{8751B75B-9E37-4BDA-BAD9-43C1D8A0CB2F}" dt="2023-08-27T19:00:50.225" v="211" actId="478"/>
          <ac:spMkLst>
            <pc:docMk/>
            <pc:sldMk cId="3927807899" sldId="507"/>
            <ac:spMk id="3" creationId="{A0DCAD32-79FD-1E1A-D10A-FFE13740BABB}"/>
          </ac:spMkLst>
        </pc:spChg>
        <pc:spChg chg="del mod">
          <ac:chgData name="Henri | De Fruitmotor" userId="11138fb4-eca7-413b-829b-22b82abd0875" providerId="ADAL" clId="{8751B75B-9E37-4BDA-BAD9-43C1D8A0CB2F}" dt="2023-08-27T19:00:35.723" v="208" actId="478"/>
          <ac:spMkLst>
            <pc:docMk/>
            <pc:sldMk cId="3927807899" sldId="507"/>
            <ac:spMk id="4" creationId="{1F88C749-B238-79CE-96AB-E691E4322DC4}"/>
          </ac:spMkLst>
        </pc:spChg>
        <pc:spChg chg="del">
          <ac:chgData name="Henri | De Fruitmotor" userId="11138fb4-eca7-413b-829b-22b82abd0875" providerId="ADAL" clId="{8751B75B-9E37-4BDA-BAD9-43C1D8A0CB2F}" dt="2023-08-27T19:00:57.258" v="213" actId="478"/>
          <ac:spMkLst>
            <pc:docMk/>
            <pc:sldMk cId="3927807899" sldId="507"/>
            <ac:spMk id="5" creationId="{6ECA2725-2836-1FC6-1FB7-AEB60A703232}"/>
          </ac:spMkLst>
        </pc:spChg>
        <pc:spChg chg="add mod">
          <ac:chgData name="Henri | De Fruitmotor" userId="11138fb4-eca7-413b-829b-22b82abd0875" providerId="ADAL" clId="{8751B75B-9E37-4BDA-BAD9-43C1D8A0CB2F}" dt="2023-08-27T19:00:47.502" v="210" actId="1076"/>
          <ac:spMkLst>
            <pc:docMk/>
            <pc:sldMk cId="3927807899" sldId="507"/>
            <ac:spMk id="6" creationId="{CC7F342B-4472-A014-1CAE-073883EBF51D}"/>
          </ac:spMkLst>
        </pc:spChg>
        <pc:picChg chg="add mod">
          <ac:chgData name="Henri | De Fruitmotor" userId="11138fb4-eca7-413b-829b-22b82abd0875" providerId="ADAL" clId="{8751B75B-9E37-4BDA-BAD9-43C1D8A0CB2F}" dt="2023-08-27T19:10:35.950" v="274" actId="14100"/>
          <ac:picMkLst>
            <pc:docMk/>
            <pc:sldMk cId="3927807899" sldId="507"/>
            <ac:picMk id="7" creationId="{A48F235E-B8EB-C4F8-94E8-03862FA88F87}"/>
          </ac:picMkLst>
        </pc:picChg>
      </pc:sldChg>
      <pc:sldChg chg="addSp delSp modSp add mod">
        <pc:chgData name="Henri | De Fruitmotor" userId="11138fb4-eca7-413b-829b-22b82abd0875" providerId="ADAL" clId="{8751B75B-9E37-4BDA-BAD9-43C1D8A0CB2F}" dt="2023-08-28T10:59:02.166" v="13199" actId="20577"/>
        <pc:sldMkLst>
          <pc:docMk/>
          <pc:sldMk cId="1309723558" sldId="508"/>
        </pc:sldMkLst>
        <pc:spChg chg="del mod">
          <ac:chgData name="Henri | De Fruitmotor" userId="11138fb4-eca7-413b-829b-22b82abd0875" providerId="ADAL" clId="{8751B75B-9E37-4BDA-BAD9-43C1D8A0CB2F}" dt="2023-08-27T19:15:20.470" v="362" actId="478"/>
          <ac:spMkLst>
            <pc:docMk/>
            <pc:sldMk cId="1309723558" sldId="508"/>
            <ac:spMk id="4" creationId="{4EF09D62-1680-8C4A-E9A6-96CDC446914D}"/>
          </ac:spMkLst>
        </pc:spChg>
        <pc:spChg chg="mod">
          <ac:chgData name="Henri | De Fruitmotor" userId="11138fb4-eca7-413b-829b-22b82abd0875" providerId="ADAL" clId="{8751B75B-9E37-4BDA-BAD9-43C1D8A0CB2F}" dt="2023-08-27T21:27:42.901" v="5552" actId="20577"/>
          <ac:spMkLst>
            <pc:docMk/>
            <pc:sldMk cId="1309723558" sldId="508"/>
            <ac:spMk id="14" creationId="{FF275F8E-4894-D182-CC73-DF351364326E}"/>
          </ac:spMkLst>
        </pc:spChg>
        <pc:spChg chg="del mod">
          <ac:chgData name="Henri | De Fruitmotor" userId="11138fb4-eca7-413b-829b-22b82abd0875" providerId="ADAL" clId="{8751B75B-9E37-4BDA-BAD9-43C1D8A0CB2F}" dt="2023-08-27T19:36:08.001" v="1667" actId="478"/>
          <ac:spMkLst>
            <pc:docMk/>
            <pc:sldMk cId="1309723558" sldId="508"/>
            <ac:spMk id="18" creationId="{BC660DBD-0FE1-B5FF-DB88-2A7F5AF10418}"/>
          </ac:spMkLst>
        </pc:spChg>
        <pc:spChg chg="mod">
          <ac:chgData name="Henri | De Fruitmotor" userId="11138fb4-eca7-413b-829b-22b82abd0875" providerId="ADAL" clId="{8751B75B-9E37-4BDA-BAD9-43C1D8A0CB2F}" dt="2023-08-28T10:59:02.166" v="13199" actId="20577"/>
          <ac:spMkLst>
            <pc:docMk/>
            <pc:sldMk cId="1309723558" sldId="508"/>
            <ac:spMk id="19" creationId="{951EE6DC-0BF7-8A2C-B39D-64E02FB4D917}"/>
          </ac:spMkLst>
        </pc:spChg>
        <pc:picChg chg="del">
          <ac:chgData name="Henri | De Fruitmotor" userId="11138fb4-eca7-413b-829b-22b82abd0875" providerId="ADAL" clId="{8751B75B-9E37-4BDA-BAD9-43C1D8A0CB2F}" dt="2023-08-27T19:12:33.046" v="290" actId="478"/>
          <ac:picMkLst>
            <pc:docMk/>
            <pc:sldMk cId="1309723558" sldId="508"/>
            <ac:picMk id="2" creationId="{F566A471-03E4-846A-9E37-D7C0E40C3CB0}"/>
          </ac:picMkLst>
        </pc:picChg>
        <pc:picChg chg="del">
          <ac:chgData name="Henri | De Fruitmotor" userId="11138fb4-eca7-413b-829b-22b82abd0875" providerId="ADAL" clId="{8751B75B-9E37-4BDA-BAD9-43C1D8A0CB2F}" dt="2023-08-27T19:15:12.184" v="359" actId="478"/>
          <ac:picMkLst>
            <pc:docMk/>
            <pc:sldMk cId="1309723558" sldId="508"/>
            <ac:picMk id="3" creationId="{F252D132-1EB7-A807-C477-CF9945A7CF19}"/>
          </ac:picMkLst>
        </pc:picChg>
        <pc:picChg chg="del">
          <ac:chgData name="Henri | De Fruitmotor" userId="11138fb4-eca7-413b-829b-22b82abd0875" providerId="ADAL" clId="{8751B75B-9E37-4BDA-BAD9-43C1D8A0CB2F}" dt="2023-08-27T19:15:11.382" v="358" actId="478"/>
          <ac:picMkLst>
            <pc:docMk/>
            <pc:sldMk cId="1309723558" sldId="508"/>
            <ac:picMk id="5" creationId="{14AB17AD-9DB2-7995-067A-3D5609AA12B6}"/>
          </ac:picMkLst>
        </pc:picChg>
        <pc:picChg chg="add del mod">
          <ac:chgData name="Henri | De Fruitmotor" userId="11138fb4-eca7-413b-829b-22b82abd0875" providerId="ADAL" clId="{8751B75B-9E37-4BDA-BAD9-43C1D8A0CB2F}" dt="2023-08-27T19:31:06.113" v="1347" actId="478"/>
          <ac:picMkLst>
            <pc:docMk/>
            <pc:sldMk cId="1309723558" sldId="508"/>
            <ac:picMk id="6" creationId="{BD33AC5A-1DEE-0530-E70D-7FE3FB35E834}"/>
          </ac:picMkLst>
        </pc:picChg>
        <pc:picChg chg="add mod ord">
          <ac:chgData name="Henri | De Fruitmotor" userId="11138fb4-eca7-413b-829b-22b82abd0875" providerId="ADAL" clId="{8751B75B-9E37-4BDA-BAD9-43C1D8A0CB2F}" dt="2023-08-27T19:42:15.799" v="1692" actId="1076"/>
          <ac:picMkLst>
            <pc:docMk/>
            <pc:sldMk cId="1309723558" sldId="508"/>
            <ac:picMk id="8" creationId="{687F2839-33F9-973F-4A55-7DF5747F7EAD}"/>
          </ac:picMkLst>
        </pc:picChg>
        <pc:picChg chg="del">
          <ac:chgData name="Henri | De Fruitmotor" userId="11138fb4-eca7-413b-829b-22b82abd0875" providerId="ADAL" clId="{8751B75B-9E37-4BDA-BAD9-43C1D8A0CB2F}" dt="2023-08-27T19:12:29.595" v="289" actId="478"/>
          <ac:picMkLst>
            <pc:docMk/>
            <pc:sldMk cId="1309723558" sldId="508"/>
            <ac:picMk id="9" creationId="{1701FD15-775D-46B7-766B-199DD36356B0}"/>
          </ac:picMkLst>
        </pc:picChg>
        <pc:picChg chg="add mod ord">
          <ac:chgData name="Henri | De Fruitmotor" userId="11138fb4-eca7-413b-829b-22b82abd0875" providerId="ADAL" clId="{8751B75B-9E37-4BDA-BAD9-43C1D8A0CB2F}" dt="2023-08-27T19:45:05.526" v="1810" actId="1076"/>
          <ac:picMkLst>
            <pc:docMk/>
            <pc:sldMk cId="1309723558" sldId="508"/>
            <ac:picMk id="10" creationId="{DFEEAE00-C4A5-2DE8-0FB3-9A45B7732366}"/>
          </ac:picMkLst>
        </pc:picChg>
        <pc:picChg chg="mod">
          <ac:chgData name="Henri | De Fruitmotor" userId="11138fb4-eca7-413b-829b-22b82abd0875" providerId="ADAL" clId="{8751B75B-9E37-4BDA-BAD9-43C1D8A0CB2F}" dt="2023-08-27T19:15:15.129" v="360" actId="14100"/>
          <ac:picMkLst>
            <pc:docMk/>
            <pc:sldMk cId="1309723558" sldId="508"/>
            <ac:picMk id="15" creationId="{A94373E6-AA94-AB13-5457-D16C4C01F42F}"/>
          </ac:picMkLst>
        </pc:picChg>
        <pc:picChg chg="add mod">
          <ac:chgData name="Henri | De Fruitmotor" userId="11138fb4-eca7-413b-829b-22b82abd0875" providerId="ADAL" clId="{8751B75B-9E37-4BDA-BAD9-43C1D8A0CB2F}" dt="2023-08-27T19:40:20.372" v="1684" actId="18131"/>
          <ac:picMkLst>
            <pc:docMk/>
            <pc:sldMk cId="1309723558" sldId="508"/>
            <ac:picMk id="1026" creationId="{5BD806D4-7E3E-890A-5A4E-41F6FB52A067}"/>
          </ac:picMkLst>
        </pc:picChg>
      </pc:sldChg>
      <pc:sldChg chg="addSp delSp modSp add mod">
        <pc:chgData name="Henri | De Fruitmotor" userId="11138fb4-eca7-413b-829b-22b82abd0875" providerId="ADAL" clId="{8751B75B-9E37-4BDA-BAD9-43C1D8A0CB2F}" dt="2023-08-28T10:45:00.897" v="13027" actId="20577"/>
        <pc:sldMkLst>
          <pc:docMk/>
          <pc:sldMk cId="1848165650" sldId="509"/>
        </pc:sldMkLst>
        <pc:spChg chg="add mod">
          <ac:chgData name="Henri | De Fruitmotor" userId="11138fb4-eca7-413b-829b-22b82abd0875" providerId="ADAL" clId="{8751B75B-9E37-4BDA-BAD9-43C1D8A0CB2F}" dt="2023-08-28T10:45:00.897" v="13027" actId="20577"/>
          <ac:spMkLst>
            <pc:docMk/>
            <pc:sldMk cId="1848165650" sldId="509"/>
            <ac:spMk id="3" creationId="{1801E4DF-B546-F28E-A2D8-1AC9D4903770}"/>
          </ac:spMkLst>
        </pc:spChg>
        <pc:spChg chg="mod">
          <ac:chgData name="Henri | De Fruitmotor" userId="11138fb4-eca7-413b-829b-22b82abd0875" providerId="ADAL" clId="{8751B75B-9E37-4BDA-BAD9-43C1D8A0CB2F}" dt="2023-08-27T21:26:25.344" v="5489" actId="403"/>
          <ac:spMkLst>
            <pc:docMk/>
            <pc:sldMk cId="1848165650" sldId="509"/>
            <ac:spMk id="14" creationId="{FF275F8E-4894-D182-CC73-DF351364326E}"/>
          </ac:spMkLst>
        </pc:spChg>
        <pc:spChg chg="del mod">
          <ac:chgData name="Henri | De Fruitmotor" userId="11138fb4-eca7-413b-829b-22b82abd0875" providerId="ADAL" clId="{8751B75B-9E37-4BDA-BAD9-43C1D8A0CB2F}" dt="2023-08-28T10:41:57.970" v="12996" actId="478"/>
          <ac:spMkLst>
            <pc:docMk/>
            <pc:sldMk cId="1848165650" sldId="509"/>
            <ac:spMk id="18" creationId="{BC660DBD-0FE1-B5FF-DB88-2A7F5AF10418}"/>
          </ac:spMkLst>
        </pc:spChg>
        <pc:spChg chg="del">
          <ac:chgData name="Henri | De Fruitmotor" userId="11138fb4-eca7-413b-829b-22b82abd0875" providerId="ADAL" clId="{8751B75B-9E37-4BDA-BAD9-43C1D8A0CB2F}" dt="2023-08-27T19:20:56.320" v="690" actId="478"/>
          <ac:spMkLst>
            <pc:docMk/>
            <pc:sldMk cId="1848165650" sldId="509"/>
            <ac:spMk id="19" creationId="{951EE6DC-0BF7-8A2C-B39D-64E02FB4D917}"/>
          </ac:spMkLst>
        </pc:spChg>
        <pc:picChg chg="add del mod">
          <ac:chgData name="Henri | De Fruitmotor" userId="11138fb4-eca7-413b-829b-22b82abd0875" providerId="ADAL" clId="{8751B75B-9E37-4BDA-BAD9-43C1D8A0CB2F}" dt="2023-08-27T19:16:50.875" v="420" actId="478"/>
          <ac:picMkLst>
            <pc:docMk/>
            <pc:sldMk cId="1848165650" sldId="509"/>
            <ac:picMk id="2" creationId="{E4E96B57-B78E-83BB-0526-6A9816A8600C}"/>
          </ac:picMkLst>
        </pc:picChg>
        <pc:picChg chg="mod">
          <ac:chgData name="Henri | De Fruitmotor" userId="11138fb4-eca7-413b-829b-22b82abd0875" providerId="ADAL" clId="{8751B75B-9E37-4BDA-BAD9-43C1D8A0CB2F}" dt="2023-08-27T22:10:53.109" v="7022" actId="1076"/>
          <ac:picMkLst>
            <pc:docMk/>
            <pc:sldMk cId="1848165650" sldId="509"/>
            <ac:picMk id="6" creationId="{BD33AC5A-1DEE-0530-E70D-7FE3FB35E834}"/>
          </ac:picMkLst>
        </pc:picChg>
      </pc:sldChg>
      <pc:sldChg chg="addSp delSp modSp add mod setBg modAnim">
        <pc:chgData name="Henri | De Fruitmotor" userId="11138fb4-eca7-413b-829b-22b82abd0875" providerId="ADAL" clId="{8751B75B-9E37-4BDA-BAD9-43C1D8A0CB2F}" dt="2023-08-28T18:29:40.726" v="14205"/>
        <pc:sldMkLst>
          <pc:docMk/>
          <pc:sldMk cId="1206979193" sldId="510"/>
        </pc:sldMkLst>
        <pc:spChg chg="add mod topLvl">
          <ac:chgData name="Henri | De Fruitmotor" userId="11138fb4-eca7-413b-829b-22b82abd0875" providerId="ADAL" clId="{8751B75B-9E37-4BDA-BAD9-43C1D8A0CB2F}" dt="2023-08-27T20:13:01.394" v="2152" actId="20577"/>
          <ac:spMkLst>
            <pc:docMk/>
            <pc:sldMk cId="1206979193" sldId="510"/>
            <ac:spMk id="6" creationId="{E6CF1955-6FF4-07EC-6D8F-78DDA5FF85D1}"/>
          </ac:spMkLst>
        </pc:spChg>
        <pc:spChg chg="add mod topLvl">
          <ac:chgData name="Henri | De Fruitmotor" userId="11138fb4-eca7-413b-829b-22b82abd0875" providerId="ADAL" clId="{8751B75B-9E37-4BDA-BAD9-43C1D8A0CB2F}" dt="2023-08-27T20:09:44.250" v="2110" actId="20577"/>
          <ac:spMkLst>
            <pc:docMk/>
            <pc:sldMk cId="1206979193" sldId="510"/>
            <ac:spMk id="7" creationId="{1F301A30-6562-E05A-FDE8-8AD6C8159C2E}"/>
          </ac:spMkLst>
        </pc:spChg>
        <pc:spChg chg="mod">
          <ac:chgData name="Henri | De Fruitmotor" userId="11138fb4-eca7-413b-829b-22b82abd0875" providerId="ADAL" clId="{8751B75B-9E37-4BDA-BAD9-43C1D8A0CB2F}" dt="2023-08-27T20:02:45.848" v="2066" actId="1076"/>
          <ac:spMkLst>
            <pc:docMk/>
            <pc:sldMk cId="1206979193" sldId="510"/>
            <ac:spMk id="14" creationId="{FF275F8E-4894-D182-CC73-DF351364326E}"/>
          </ac:spMkLst>
        </pc:spChg>
        <pc:spChg chg="add mod">
          <ac:chgData name="Henri | De Fruitmotor" userId="11138fb4-eca7-413b-829b-22b82abd0875" providerId="ADAL" clId="{8751B75B-9E37-4BDA-BAD9-43C1D8A0CB2F}" dt="2023-08-27T20:38:02.168" v="2850" actId="1076"/>
          <ac:spMkLst>
            <pc:docMk/>
            <pc:sldMk cId="1206979193" sldId="510"/>
            <ac:spMk id="18" creationId="{4AC1EE1C-47B0-E6EF-2F67-99D82A81136B}"/>
          </ac:spMkLst>
        </pc:spChg>
        <pc:spChg chg="del mod">
          <ac:chgData name="Henri | De Fruitmotor" userId="11138fb4-eca7-413b-829b-22b82abd0875" providerId="ADAL" clId="{8751B75B-9E37-4BDA-BAD9-43C1D8A0CB2F}" dt="2023-08-27T19:44:56.437" v="1809"/>
          <ac:spMkLst>
            <pc:docMk/>
            <pc:sldMk cId="1206979193" sldId="510"/>
            <ac:spMk id="19" creationId="{951EE6DC-0BF7-8A2C-B39D-64E02FB4D917}"/>
          </ac:spMkLst>
        </pc:spChg>
        <pc:spChg chg="add mod">
          <ac:chgData name="Henri | De Fruitmotor" userId="11138fb4-eca7-413b-829b-22b82abd0875" providerId="ADAL" clId="{8751B75B-9E37-4BDA-BAD9-43C1D8A0CB2F}" dt="2023-08-28T18:29:10.802" v="14203" actId="20577"/>
          <ac:spMkLst>
            <pc:docMk/>
            <pc:sldMk cId="1206979193" sldId="510"/>
            <ac:spMk id="22" creationId="{E6BF4007-CB72-A5EE-FEC9-A9E8CF848FDE}"/>
          </ac:spMkLst>
        </pc:spChg>
        <pc:grpChg chg="add del mod">
          <ac:chgData name="Henri | De Fruitmotor" userId="11138fb4-eca7-413b-829b-22b82abd0875" providerId="ADAL" clId="{8751B75B-9E37-4BDA-BAD9-43C1D8A0CB2F}" dt="2023-08-27T20:04:20.730" v="2073" actId="165"/>
          <ac:grpSpMkLst>
            <pc:docMk/>
            <pc:sldMk cId="1206979193" sldId="510"/>
            <ac:grpSpMk id="12" creationId="{B15D6A00-A56F-7789-3087-6F425D6B348A}"/>
          </ac:grpSpMkLst>
        </pc:grpChg>
        <pc:graphicFrameChg chg="add del mod">
          <ac:chgData name="Henri | De Fruitmotor" userId="11138fb4-eca7-413b-829b-22b82abd0875" providerId="ADAL" clId="{8751B75B-9E37-4BDA-BAD9-43C1D8A0CB2F}" dt="2023-08-27T20:03:32.469" v="2069" actId="478"/>
          <ac:graphicFrameMkLst>
            <pc:docMk/>
            <pc:sldMk cId="1206979193" sldId="510"/>
            <ac:graphicFrameMk id="16" creationId="{B3CB6E06-76D6-56CC-5805-85ABA3B7B98F}"/>
          </ac:graphicFrameMkLst>
        </pc:graphicFrameChg>
        <pc:graphicFrameChg chg="add mod modGraphic">
          <ac:chgData name="Henri | De Fruitmotor" userId="11138fb4-eca7-413b-829b-22b82abd0875" providerId="ADAL" clId="{8751B75B-9E37-4BDA-BAD9-43C1D8A0CB2F}" dt="2023-08-28T18:27:52.865" v="14194" actId="404"/>
          <ac:graphicFrameMkLst>
            <pc:docMk/>
            <pc:sldMk cId="1206979193" sldId="510"/>
            <ac:graphicFrameMk id="17" creationId="{C75E28BB-48AE-F364-3FFF-D587B40345E0}"/>
          </ac:graphicFrameMkLst>
        </pc:graphicFrameChg>
        <pc:picChg chg="add mod topLvl modCrop">
          <ac:chgData name="Henri | De Fruitmotor" userId="11138fb4-eca7-413b-829b-22b82abd0875" providerId="ADAL" clId="{8751B75B-9E37-4BDA-BAD9-43C1D8A0CB2F}" dt="2023-08-27T20:04:20.730" v="2073" actId="165"/>
          <ac:picMkLst>
            <pc:docMk/>
            <pc:sldMk cId="1206979193" sldId="510"/>
            <ac:picMk id="3" creationId="{FA3B5B90-97C8-7411-4B9D-5D51FABD8044}"/>
          </ac:picMkLst>
        </pc:picChg>
        <pc:picChg chg="add mod topLvl">
          <ac:chgData name="Henri | De Fruitmotor" userId="11138fb4-eca7-413b-829b-22b82abd0875" providerId="ADAL" clId="{8751B75B-9E37-4BDA-BAD9-43C1D8A0CB2F}" dt="2023-08-27T20:10:11.346" v="2124" actId="1076"/>
          <ac:picMkLst>
            <pc:docMk/>
            <pc:sldMk cId="1206979193" sldId="510"/>
            <ac:picMk id="5" creationId="{3F05CE7A-20AB-1D3C-04D6-88E043DA7437}"/>
          </ac:picMkLst>
        </pc:picChg>
        <pc:picChg chg="del">
          <ac:chgData name="Henri | De Fruitmotor" userId="11138fb4-eca7-413b-829b-22b82abd0875" providerId="ADAL" clId="{8751B75B-9E37-4BDA-BAD9-43C1D8A0CB2F}" dt="2023-08-27T19:45:17.294" v="1813" actId="478"/>
          <ac:picMkLst>
            <pc:docMk/>
            <pc:sldMk cId="1206979193" sldId="510"/>
            <ac:picMk id="8" creationId="{687F2839-33F9-973F-4A55-7DF5747F7EAD}"/>
          </ac:picMkLst>
        </pc:picChg>
        <pc:picChg chg="del mod">
          <ac:chgData name="Henri | De Fruitmotor" userId="11138fb4-eca7-413b-829b-22b82abd0875" providerId="ADAL" clId="{8751B75B-9E37-4BDA-BAD9-43C1D8A0CB2F}" dt="2023-08-27T19:45:14.469" v="1812" actId="478"/>
          <ac:picMkLst>
            <pc:docMk/>
            <pc:sldMk cId="1206979193" sldId="510"/>
            <ac:picMk id="10" creationId="{DFEEAE00-C4A5-2DE8-0FB3-9A45B7732366}"/>
          </ac:picMkLst>
        </pc:picChg>
        <pc:picChg chg="mod">
          <ac:chgData name="Henri | De Fruitmotor" userId="11138fb4-eca7-413b-829b-22b82abd0875" providerId="ADAL" clId="{8751B75B-9E37-4BDA-BAD9-43C1D8A0CB2F}" dt="2023-08-27T20:19:45.764" v="2431" actId="1076"/>
          <ac:picMkLst>
            <pc:docMk/>
            <pc:sldMk cId="1206979193" sldId="510"/>
            <ac:picMk id="15" creationId="{A94373E6-AA94-AB13-5457-D16C4C01F42F}"/>
          </ac:picMkLst>
        </pc:picChg>
        <pc:picChg chg="del mod">
          <ac:chgData name="Henri | De Fruitmotor" userId="11138fb4-eca7-413b-829b-22b82abd0875" providerId="ADAL" clId="{8751B75B-9E37-4BDA-BAD9-43C1D8A0CB2F}" dt="2023-08-28T18:29:31.752" v="14204" actId="478"/>
          <ac:picMkLst>
            <pc:docMk/>
            <pc:sldMk cId="1206979193" sldId="510"/>
            <ac:picMk id="1026" creationId="{5BD806D4-7E3E-890A-5A4E-41F6FB52A067}"/>
          </ac:picMkLst>
        </pc:picChg>
        <pc:cxnChg chg="add mod ord">
          <ac:chgData name="Henri | De Fruitmotor" userId="11138fb4-eca7-413b-829b-22b82abd0875" providerId="ADAL" clId="{8751B75B-9E37-4BDA-BAD9-43C1D8A0CB2F}" dt="2023-08-27T20:34:09.493" v="2743" actId="14100"/>
          <ac:cxnSpMkLst>
            <pc:docMk/>
            <pc:sldMk cId="1206979193" sldId="510"/>
            <ac:cxnSpMk id="11" creationId="{1CF207CD-3B19-30E4-E6BE-754E449A0730}"/>
          </ac:cxnSpMkLst>
        </pc:cxnChg>
      </pc:sldChg>
      <pc:sldChg chg="modSp add mod">
        <pc:chgData name="Henri | De Fruitmotor" userId="11138fb4-eca7-413b-829b-22b82abd0875" providerId="ADAL" clId="{8751B75B-9E37-4BDA-BAD9-43C1D8A0CB2F}" dt="2023-08-28T18:29:55.300" v="14206" actId="403"/>
        <pc:sldMkLst>
          <pc:docMk/>
          <pc:sldMk cId="2964187337" sldId="511"/>
        </pc:sldMkLst>
        <pc:spChg chg="mod">
          <ac:chgData name="Henri | De Fruitmotor" userId="11138fb4-eca7-413b-829b-22b82abd0875" providerId="ADAL" clId="{8751B75B-9E37-4BDA-BAD9-43C1D8A0CB2F}" dt="2023-08-27T20:56:09.838" v="3966" actId="313"/>
          <ac:spMkLst>
            <pc:docMk/>
            <pc:sldMk cId="2964187337" sldId="511"/>
            <ac:spMk id="6" creationId="{E6CF1955-6FF4-07EC-6D8F-78DDA5FF85D1}"/>
          </ac:spMkLst>
        </pc:spChg>
        <pc:spChg chg="mod">
          <ac:chgData name="Henri | De Fruitmotor" userId="11138fb4-eca7-413b-829b-22b82abd0875" providerId="ADAL" clId="{8751B75B-9E37-4BDA-BAD9-43C1D8A0CB2F}" dt="2023-08-27T20:54:26.255" v="3925" actId="20577"/>
          <ac:spMkLst>
            <pc:docMk/>
            <pc:sldMk cId="2964187337" sldId="511"/>
            <ac:spMk id="7" creationId="{1F301A30-6562-E05A-FDE8-8AD6C8159C2E}"/>
          </ac:spMkLst>
        </pc:spChg>
        <pc:spChg chg="mod">
          <ac:chgData name="Henri | De Fruitmotor" userId="11138fb4-eca7-413b-829b-22b82abd0875" providerId="ADAL" clId="{8751B75B-9E37-4BDA-BAD9-43C1D8A0CB2F}" dt="2023-08-27T20:41:48.563" v="3065" actId="6549"/>
          <ac:spMkLst>
            <pc:docMk/>
            <pc:sldMk cId="2964187337" sldId="511"/>
            <ac:spMk id="14" creationId="{FF275F8E-4894-D182-CC73-DF351364326E}"/>
          </ac:spMkLst>
        </pc:spChg>
        <pc:spChg chg="mod">
          <ac:chgData name="Henri | De Fruitmotor" userId="11138fb4-eca7-413b-829b-22b82abd0875" providerId="ADAL" clId="{8751B75B-9E37-4BDA-BAD9-43C1D8A0CB2F}" dt="2023-08-27T20:53:43.509" v="3884" actId="6549"/>
          <ac:spMkLst>
            <pc:docMk/>
            <pc:sldMk cId="2964187337" sldId="511"/>
            <ac:spMk id="18" creationId="{4AC1EE1C-47B0-E6EF-2F67-99D82A81136B}"/>
          </ac:spMkLst>
        </pc:spChg>
        <pc:spChg chg="mod">
          <ac:chgData name="Henri | De Fruitmotor" userId="11138fb4-eca7-413b-829b-22b82abd0875" providerId="ADAL" clId="{8751B75B-9E37-4BDA-BAD9-43C1D8A0CB2F}" dt="2023-08-27T20:57:48.879" v="3987" actId="1076"/>
          <ac:spMkLst>
            <pc:docMk/>
            <pc:sldMk cId="2964187337" sldId="511"/>
            <ac:spMk id="22" creationId="{E6BF4007-CB72-A5EE-FEC9-A9E8CF848FDE}"/>
          </ac:spMkLst>
        </pc:spChg>
        <pc:graphicFrameChg chg="mod modGraphic">
          <ac:chgData name="Henri | De Fruitmotor" userId="11138fb4-eca7-413b-829b-22b82abd0875" providerId="ADAL" clId="{8751B75B-9E37-4BDA-BAD9-43C1D8A0CB2F}" dt="2023-08-28T18:29:55.300" v="14206" actId="403"/>
          <ac:graphicFrameMkLst>
            <pc:docMk/>
            <pc:sldMk cId="2964187337" sldId="511"/>
            <ac:graphicFrameMk id="17" creationId="{C75E28BB-48AE-F364-3FFF-D587B40345E0}"/>
          </ac:graphicFrameMkLst>
        </pc:graphicFrameChg>
        <pc:cxnChg chg="mod">
          <ac:chgData name="Henri | De Fruitmotor" userId="11138fb4-eca7-413b-829b-22b82abd0875" providerId="ADAL" clId="{8751B75B-9E37-4BDA-BAD9-43C1D8A0CB2F}" dt="2023-08-27T20:43:21.556" v="3206" actId="1076"/>
          <ac:cxnSpMkLst>
            <pc:docMk/>
            <pc:sldMk cId="2964187337" sldId="511"/>
            <ac:cxnSpMk id="11" creationId="{1CF207CD-3B19-30E4-E6BE-754E449A0730}"/>
          </ac:cxnSpMkLst>
        </pc:cxnChg>
      </pc:sldChg>
      <pc:sldChg chg="addSp delSp modSp add mod ord">
        <pc:chgData name="Henri | De Fruitmotor" userId="11138fb4-eca7-413b-829b-22b82abd0875" providerId="ADAL" clId="{8751B75B-9E37-4BDA-BAD9-43C1D8A0CB2F}" dt="2023-08-28T19:17:42.596" v="15670" actId="6549"/>
        <pc:sldMkLst>
          <pc:docMk/>
          <pc:sldMk cId="2892098042" sldId="512"/>
        </pc:sldMkLst>
        <pc:spChg chg="del mod">
          <ac:chgData name="Henri | De Fruitmotor" userId="11138fb4-eca7-413b-829b-22b82abd0875" providerId="ADAL" clId="{8751B75B-9E37-4BDA-BAD9-43C1D8A0CB2F}" dt="2023-08-27T21:12:31.317" v="4480" actId="478"/>
          <ac:spMkLst>
            <pc:docMk/>
            <pc:sldMk cId="2892098042" sldId="512"/>
            <ac:spMk id="6" creationId="{E6CF1955-6FF4-07EC-6D8F-78DDA5FF85D1}"/>
          </ac:spMkLst>
        </pc:spChg>
        <pc:spChg chg="del">
          <ac:chgData name="Henri | De Fruitmotor" userId="11138fb4-eca7-413b-829b-22b82abd0875" providerId="ADAL" clId="{8751B75B-9E37-4BDA-BAD9-43C1D8A0CB2F}" dt="2023-08-27T21:12:37.275" v="4482" actId="478"/>
          <ac:spMkLst>
            <pc:docMk/>
            <pc:sldMk cId="2892098042" sldId="512"/>
            <ac:spMk id="7" creationId="{1F301A30-6562-E05A-FDE8-8AD6C8159C2E}"/>
          </ac:spMkLst>
        </pc:spChg>
        <pc:spChg chg="add mod">
          <ac:chgData name="Henri | De Fruitmotor" userId="11138fb4-eca7-413b-829b-22b82abd0875" providerId="ADAL" clId="{8751B75B-9E37-4BDA-BAD9-43C1D8A0CB2F}" dt="2023-08-28T19:17:42.596" v="15670" actId="6549"/>
          <ac:spMkLst>
            <pc:docMk/>
            <pc:sldMk cId="2892098042" sldId="512"/>
            <ac:spMk id="9" creationId="{2F8A5E9E-7649-52A8-5CDD-1A047A6E40FB}"/>
          </ac:spMkLst>
        </pc:spChg>
        <pc:spChg chg="add del">
          <ac:chgData name="Henri | De Fruitmotor" userId="11138fb4-eca7-413b-829b-22b82abd0875" providerId="ADAL" clId="{8751B75B-9E37-4BDA-BAD9-43C1D8A0CB2F}" dt="2023-08-27T21:36:06.266" v="5965" actId="22"/>
          <ac:spMkLst>
            <pc:docMk/>
            <pc:sldMk cId="2892098042" sldId="512"/>
            <ac:spMk id="12" creationId="{458D862A-2BA0-8318-0B7A-94F726A3B751}"/>
          </ac:spMkLst>
        </pc:spChg>
        <pc:spChg chg="mod">
          <ac:chgData name="Henri | De Fruitmotor" userId="11138fb4-eca7-413b-829b-22b82abd0875" providerId="ADAL" clId="{8751B75B-9E37-4BDA-BAD9-43C1D8A0CB2F}" dt="2023-08-28T10:48:16.794" v="13176" actId="20577"/>
          <ac:spMkLst>
            <pc:docMk/>
            <pc:sldMk cId="2892098042" sldId="512"/>
            <ac:spMk id="14" creationId="{FF275F8E-4894-D182-CC73-DF351364326E}"/>
          </ac:spMkLst>
        </pc:spChg>
        <pc:spChg chg="del mod">
          <ac:chgData name="Henri | De Fruitmotor" userId="11138fb4-eca7-413b-829b-22b82abd0875" providerId="ADAL" clId="{8751B75B-9E37-4BDA-BAD9-43C1D8A0CB2F}" dt="2023-08-27T21:13:59.876" v="4498" actId="478"/>
          <ac:spMkLst>
            <pc:docMk/>
            <pc:sldMk cId="2892098042" sldId="512"/>
            <ac:spMk id="18" creationId="{4AC1EE1C-47B0-E6EF-2F67-99D82A81136B}"/>
          </ac:spMkLst>
        </pc:spChg>
        <pc:spChg chg="del">
          <ac:chgData name="Henri | De Fruitmotor" userId="11138fb4-eca7-413b-829b-22b82abd0875" providerId="ADAL" clId="{8751B75B-9E37-4BDA-BAD9-43C1D8A0CB2F}" dt="2023-08-27T21:12:43.781" v="4484" actId="478"/>
          <ac:spMkLst>
            <pc:docMk/>
            <pc:sldMk cId="2892098042" sldId="512"/>
            <ac:spMk id="22" creationId="{E6BF4007-CB72-A5EE-FEC9-A9E8CF848FDE}"/>
          </ac:spMkLst>
        </pc:spChg>
        <pc:graphicFrameChg chg="del">
          <ac:chgData name="Henri | De Fruitmotor" userId="11138fb4-eca7-413b-829b-22b82abd0875" providerId="ADAL" clId="{8751B75B-9E37-4BDA-BAD9-43C1D8A0CB2F}" dt="2023-08-27T21:12:40.089" v="4483" actId="478"/>
          <ac:graphicFrameMkLst>
            <pc:docMk/>
            <pc:sldMk cId="2892098042" sldId="512"/>
            <ac:graphicFrameMk id="17" creationId="{C75E28BB-48AE-F364-3FFF-D587B40345E0}"/>
          </ac:graphicFrameMkLst>
        </pc:graphicFrameChg>
        <pc:picChg chg="mod ord">
          <ac:chgData name="Henri | De Fruitmotor" userId="11138fb4-eca7-413b-829b-22b82abd0875" providerId="ADAL" clId="{8751B75B-9E37-4BDA-BAD9-43C1D8A0CB2F}" dt="2023-08-27T21:23:37.220" v="5354" actId="166"/>
          <ac:picMkLst>
            <pc:docMk/>
            <pc:sldMk cId="2892098042" sldId="512"/>
            <ac:picMk id="3" creationId="{FA3B5B90-97C8-7411-4B9D-5D51FABD8044}"/>
          </ac:picMkLst>
        </pc:picChg>
        <pc:picChg chg="add mod modCrop">
          <ac:chgData name="Henri | De Fruitmotor" userId="11138fb4-eca7-413b-829b-22b82abd0875" providerId="ADAL" clId="{8751B75B-9E37-4BDA-BAD9-43C1D8A0CB2F}" dt="2023-08-27T21:23:49.458" v="5358" actId="14100"/>
          <ac:picMkLst>
            <pc:docMk/>
            <pc:sldMk cId="2892098042" sldId="512"/>
            <ac:picMk id="4" creationId="{28B7ED64-25E2-3973-6C37-209CA2463461}"/>
          </ac:picMkLst>
        </pc:picChg>
        <pc:picChg chg="del">
          <ac:chgData name="Henri | De Fruitmotor" userId="11138fb4-eca7-413b-829b-22b82abd0875" providerId="ADAL" clId="{8751B75B-9E37-4BDA-BAD9-43C1D8A0CB2F}" dt="2023-08-27T21:12:29.762" v="4478" actId="478"/>
          <ac:picMkLst>
            <pc:docMk/>
            <pc:sldMk cId="2892098042" sldId="512"/>
            <ac:picMk id="5" creationId="{3F05CE7A-20AB-1D3C-04D6-88E043DA7437}"/>
          </ac:picMkLst>
        </pc:picChg>
        <pc:picChg chg="add mod">
          <ac:chgData name="Henri | De Fruitmotor" userId="11138fb4-eca7-413b-829b-22b82abd0875" providerId="ADAL" clId="{8751B75B-9E37-4BDA-BAD9-43C1D8A0CB2F}" dt="2023-08-27T21:24:00.298" v="5361" actId="1076"/>
          <ac:picMkLst>
            <pc:docMk/>
            <pc:sldMk cId="2892098042" sldId="512"/>
            <ac:picMk id="8" creationId="{29F32ED0-C480-DE04-4CF3-49EF4FA3664F}"/>
          </ac:picMkLst>
        </pc:picChg>
        <pc:cxnChg chg="del">
          <ac:chgData name="Henri | De Fruitmotor" userId="11138fb4-eca7-413b-829b-22b82abd0875" providerId="ADAL" clId="{8751B75B-9E37-4BDA-BAD9-43C1D8A0CB2F}" dt="2023-08-27T21:14:42.890" v="4585" actId="478"/>
          <ac:cxnSpMkLst>
            <pc:docMk/>
            <pc:sldMk cId="2892098042" sldId="512"/>
            <ac:cxnSpMk id="11" creationId="{1CF207CD-3B19-30E4-E6BE-754E449A0730}"/>
          </ac:cxnSpMkLst>
        </pc:cxnChg>
      </pc:sldChg>
      <pc:sldChg chg="addSp delSp modSp add mod">
        <pc:chgData name="Henri | De Fruitmotor" userId="11138fb4-eca7-413b-829b-22b82abd0875" providerId="ADAL" clId="{8751B75B-9E37-4BDA-BAD9-43C1D8A0CB2F}" dt="2023-08-28T19:19:18.948" v="15682" actId="1076"/>
        <pc:sldMkLst>
          <pc:docMk/>
          <pc:sldMk cId="859364446" sldId="513"/>
        </pc:sldMkLst>
        <pc:spChg chg="add del mod">
          <ac:chgData name="Henri | De Fruitmotor" userId="11138fb4-eca7-413b-829b-22b82abd0875" providerId="ADAL" clId="{8751B75B-9E37-4BDA-BAD9-43C1D8A0CB2F}" dt="2023-08-28T11:05:02.702" v="13253"/>
          <ac:spMkLst>
            <pc:docMk/>
            <pc:sldMk cId="859364446" sldId="513"/>
            <ac:spMk id="3" creationId="{C6C9CD1C-90F6-31AF-A49A-E87C0154425A}"/>
          </ac:spMkLst>
        </pc:spChg>
        <pc:spChg chg="add mod">
          <ac:chgData name="Henri | De Fruitmotor" userId="11138fb4-eca7-413b-829b-22b82abd0875" providerId="ADAL" clId="{8751B75B-9E37-4BDA-BAD9-43C1D8A0CB2F}" dt="2023-08-28T11:06:15.764" v="13355" actId="20577"/>
          <ac:spMkLst>
            <pc:docMk/>
            <pc:sldMk cId="859364446" sldId="513"/>
            <ac:spMk id="5" creationId="{193BC3D0-D890-02FE-3E82-1617861A81F0}"/>
          </ac:spMkLst>
        </pc:spChg>
        <pc:spChg chg="mod">
          <ac:chgData name="Henri | De Fruitmotor" userId="11138fb4-eca7-413b-829b-22b82abd0875" providerId="ADAL" clId="{8751B75B-9E37-4BDA-BAD9-43C1D8A0CB2F}" dt="2023-08-28T10:44:49.376" v="13024" actId="20577"/>
          <ac:spMkLst>
            <pc:docMk/>
            <pc:sldMk cId="859364446" sldId="513"/>
            <ac:spMk id="14" creationId="{FF275F8E-4894-D182-CC73-DF351364326E}"/>
          </ac:spMkLst>
        </pc:spChg>
        <pc:spChg chg="del">
          <ac:chgData name="Henri | De Fruitmotor" userId="11138fb4-eca7-413b-829b-22b82abd0875" providerId="ADAL" clId="{8751B75B-9E37-4BDA-BAD9-43C1D8A0CB2F}" dt="2023-08-27T21:10:56.579" v="4345" actId="478"/>
          <ac:spMkLst>
            <pc:docMk/>
            <pc:sldMk cId="859364446" sldId="513"/>
            <ac:spMk id="19" creationId="{951EE6DC-0BF7-8A2C-B39D-64E02FB4D917}"/>
          </ac:spMkLst>
        </pc:spChg>
        <pc:picChg chg="add mod">
          <ac:chgData name="Henri | De Fruitmotor" userId="11138fb4-eca7-413b-829b-22b82abd0875" providerId="ADAL" clId="{8751B75B-9E37-4BDA-BAD9-43C1D8A0CB2F}" dt="2023-08-28T19:19:18.948" v="15682" actId="1076"/>
          <ac:picMkLst>
            <pc:docMk/>
            <pc:sldMk cId="859364446" sldId="513"/>
            <ac:picMk id="2" creationId="{1E54CAFF-FB37-E224-5470-D91FCA4656BC}"/>
          </ac:picMkLst>
        </pc:picChg>
        <pc:picChg chg="add del mod">
          <ac:chgData name="Henri | De Fruitmotor" userId="11138fb4-eca7-413b-829b-22b82abd0875" providerId="ADAL" clId="{8751B75B-9E37-4BDA-BAD9-43C1D8A0CB2F}" dt="2023-08-28T11:05:02.702" v="13251" actId="478"/>
          <ac:picMkLst>
            <pc:docMk/>
            <pc:sldMk cId="859364446" sldId="513"/>
            <ac:picMk id="4" creationId="{3FA95941-377E-90EE-DB19-15B0F409D73B}"/>
          </ac:picMkLst>
        </pc:picChg>
        <pc:picChg chg="mod">
          <ac:chgData name="Henri | De Fruitmotor" userId="11138fb4-eca7-413b-829b-22b82abd0875" providerId="ADAL" clId="{8751B75B-9E37-4BDA-BAD9-43C1D8A0CB2F}" dt="2023-08-28T19:19:18.948" v="15682" actId="1076"/>
          <ac:picMkLst>
            <pc:docMk/>
            <pc:sldMk cId="859364446" sldId="513"/>
            <ac:picMk id="8" creationId="{687F2839-33F9-973F-4A55-7DF5747F7EAD}"/>
          </ac:picMkLst>
        </pc:picChg>
        <pc:picChg chg="mod">
          <ac:chgData name="Henri | De Fruitmotor" userId="11138fb4-eca7-413b-829b-22b82abd0875" providerId="ADAL" clId="{8751B75B-9E37-4BDA-BAD9-43C1D8A0CB2F}" dt="2023-08-28T19:19:18.948" v="15682" actId="1076"/>
          <ac:picMkLst>
            <pc:docMk/>
            <pc:sldMk cId="859364446" sldId="513"/>
            <ac:picMk id="10" creationId="{DFEEAE00-C4A5-2DE8-0FB3-9A45B7732366}"/>
          </ac:picMkLst>
        </pc:picChg>
        <pc:picChg chg="del">
          <ac:chgData name="Henri | De Fruitmotor" userId="11138fb4-eca7-413b-829b-22b82abd0875" providerId="ADAL" clId="{8751B75B-9E37-4BDA-BAD9-43C1D8A0CB2F}" dt="2023-08-27T21:10:53.246" v="4344" actId="478"/>
          <ac:picMkLst>
            <pc:docMk/>
            <pc:sldMk cId="859364446" sldId="513"/>
            <ac:picMk id="1026" creationId="{5BD806D4-7E3E-890A-5A4E-41F6FB52A067}"/>
          </ac:picMkLst>
        </pc:picChg>
      </pc:sldChg>
      <pc:sldChg chg="addSp delSp modSp add mod">
        <pc:chgData name="Henri | De Fruitmotor" userId="11138fb4-eca7-413b-829b-22b82abd0875" providerId="ADAL" clId="{8751B75B-9E37-4BDA-BAD9-43C1D8A0CB2F}" dt="2023-08-28T10:42:47.759" v="13007" actId="1076"/>
        <pc:sldMkLst>
          <pc:docMk/>
          <pc:sldMk cId="2214078422" sldId="514"/>
        </pc:sldMkLst>
        <pc:spChg chg="mod">
          <ac:chgData name="Henri | De Fruitmotor" userId="11138fb4-eca7-413b-829b-22b82abd0875" providerId="ADAL" clId="{8751B75B-9E37-4BDA-BAD9-43C1D8A0CB2F}" dt="2023-08-27T21:29:39.286" v="5759" actId="20577"/>
          <ac:spMkLst>
            <pc:docMk/>
            <pc:sldMk cId="2214078422" sldId="514"/>
            <ac:spMk id="14" creationId="{FF275F8E-4894-D182-CC73-DF351364326E}"/>
          </ac:spMkLst>
        </pc:spChg>
        <pc:spChg chg="add del mod">
          <ac:chgData name="Henri | De Fruitmotor" userId="11138fb4-eca7-413b-829b-22b82abd0875" providerId="ADAL" clId="{8751B75B-9E37-4BDA-BAD9-43C1D8A0CB2F}" dt="2023-08-27T21:30:24.963" v="5775" actId="20577"/>
          <ac:spMkLst>
            <pc:docMk/>
            <pc:sldMk cId="2214078422" sldId="514"/>
            <ac:spMk id="19" creationId="{951EE6DC-0BF7-8A2C-B39D-64E02FB4D917}"/>
          </ac:spMkLst>
        </pc:spChg>
        <pc:picChg chg="add mod">
          <ac:chgData name="Henri | De Fruitmotor" userId="11138fb4-eca7-413b-829b-22b82abd0875" providerId="ADAL" clId="{8751B75B-9E37-4BDA-BAD9-43C1D8A0CB2F}" dt="2023-08-28T10:42:40.863" v="13004" actId="1076"/>
          <ac:picMkLst>
            <pc:docMk/>
            <pc:sldMk cId="2214078422" sldId="514"/>
            <ac:picMk id="2" creationId="{675815F8-064A-CAD0-D0CD-AC3DD2A64F6D}"/>
          </ac:picMkLst>
        </pc:picChg>
        <pc:picChg chg="add del mod">
          <ac:chgData name="Henri | De Fruitmotor" userId="11138fb4-eca7-413b-829b-22b82abd0875" providerId="ADAL" clId="{8751B75B-9E37-4BDA-BAD9-43C1D8A0CB2F}" dt="2023-08-28T10:42:21.515" v="12999" actId="478"/>
          <ac:picMkLst>
            <pc:docMk/>
            <pc:sldMk cId="2214078422" sldId="514"/>
            <ac:picMk id="3" creationId="{841CC2A7-24FC-737D-9A15-3D4F9E577BB8}"/>
          </ac:picMkLst>
        </pc:picChg>
        <pc:picChg chg="add mod">
          <ac:chgData name="Henri | De Fruitmotor" userId="11138fb4-eca7-413b-829b-22b82abd0875" providerId="ADAL" clId="{8751B75B-9E37-4BDA-BAD9-43C1D8A0CB2F}" dt="2023-08-28T10:42:47.759" v="13007" actId="1076"/>
          <ac:picMkLst>
            <pc:docMk/>
            <pc:sldMk cId="2214078422" sldId="514"/>
            <ac:picMk id="4" creationId="{D7716C01-B269-C7F7-B240-B1B5185449B1}"/>
          </ac:picMkLst>
        </pc:picChg>
        <pc:picChg chg="del">
          <ac:chgData name="Henri | De Fruitmotor" userId="11138fb4-eca7-413b-829b-22b82abd0875" providerId="ADAL" clId="{8751B75B-9E37-4BDA-BAD9-43C1D8A0CB2F}" dt="2023-08-27T21:30:06.210" v="5772" actId="478"/>
          <ac:picMkLst>
            <pc:docMk/>
            <pc:sldMk cId="2214078422" sldId="514"/>
            <ac:picMk id="8" creationId="{687F2839-33F9-973F-4A55-7DF5747F7EAD}"/>
          </ac:picMkLst>
        </pc:picChg>
        <pc:picChg chg="del">
          <ac:chgData name="Henri | De Fruitmotor" userId="11138fb4-eca7-413b-829b-22b82abd0875" providerId="ADAL" clId="{8751B75B-9E37-4BDA-BAD9-43C1D8A0CB2F}" dt="2023-08-27T21:29:46.546" v="5761" actId="478"/>
          <ac:picMkLst>
            <pc:docMk/>
            <pc:sldMk cId="2214078422" sldId="514"/>
            <ac:picMk id="10" creationId="{DFEEAE00-C4A5-2DE8-0FB3-9A45B7732366}"/>
          </ac:picMkLst>
        </pc:picChg>
        <pc:picChg chg="del mod">
          <ac:chgData name="Henri | De Fruitmotor" userId="11138fb4-eca7-413b-829b-22b82abd0875" providerId="ADAL" clId="{8751B75B-9E37-4BDA-BAD9-43C1D8A0CB2F}" dt="2023-08-28T10:42:32.759" v="13001" actId="478"/>
          <ac:picMkLst>
            <pc:docMk/>
            <pc:sldMk cId="2214078422" sldId="514"/>
            <ac:picMk id="1026" creationId="{5BD806D4-7E3E-890A-5A4E-41F6FB52A067}"/>
          </ac:picMkLst>
        </pc:picChg>
      </pc:sldChg>
      <pc:sldChg chg="addSp delSp modSp add del mod">
        <pc:chgData name="Henri | De Fruitmotor" userId="11138fb4-eca7-413b-829b-22b82abd0875" providerId="ADAL" clId="{8751B75B-9E37-4BDA-BAD9-43C1D8A0CB2F}" dt="2023-08-28T09:00:37.409" v="8494" actId="47"/>
        <pc:sldMkLst>
          <pc:docMk/>
          <pc:sldMk cId="461847583" sldId="515"/>
        </pc:sldMkLst>
        <pc:spChg chg="add mod">
          <ac:chgData name="Henri | De Fruitmotor" userId="11138fb4-eca7-413b-829b-22b82abd0875" providerId="ADAL" clId="{8751B75B-9E37-4BDA-BAD9-43C1D8A0CB2F}" dt="2023-08-27T22:01:26.117" v="6942" actId="20577"/>
          <ac:spMkLst>
            <pc:docMk/>
            <pc:sldMk cId="461847583" sldId="515"/>
            <ac:spMk id="4" creationId="{BCBE3DCC-445F-AD8C-2F64-4AF79FCBB006}"/>
          </ac:spMkLst>
        </pc:spChg>
        <pc:spChg chg="mod">
          <ac:chgData name="Henri | De Fruitmotor" userId="11138fb4-eca7-413b-829b-22b82abd0875" providerId="ADAL" clId="{8751B75B-9E37-4BDA-BAD9-43C1D8A0CB2F}" dt="2023-08-27T21:31:05.760" v="5786" actId="20577"/>
          <ac:spMkLst>
            <pc:docMk/>
            <pc:sldMk cId="461847583" sldId="515"/>
            <ac:spMk id="14" creationId="{FF275F8E-4894-D182-CC73-DF351364326E}"/>
          </ac:spMkLst>
        </pc:spChg>
        <pc:picChg chg="del">
          <ac:chgData name="Henri | De Fruitmotor" userId="11138fb4-eca7-413b-829b-22b82abd0875" providerId="ADAL" clId="{8751B75B-9E37-4BDA-BAD9-43C1D8A0CB2F}" dt="2023-08-27T21:31:13.598" v="5788" actId="478"/>
          <ac:picMkLst>
            <pc:docMk/>
            <pc:sldMk cId="461847583" sldId="515"/>
            <ac:picMk id="2" creationId="{675815F8-064A-CAD0-D0CD-AC3DD2A64F6D}"/>
          </ac:picMkLst>
        </pc:picChg>
        <pc:picChg chg="mod">
          <ac:chgData name="Henri | De Fruitmotor" userId="11138fb4-eca7-413b-829b-22b82abd0875" providerId="ADAL" clId="{8751B75B-9E37-4BDA-BAD9-43C1D8A0CB2F}" dt="2023-08-27T21:31:16.485" v="5789" actId="1076"/>
          <ac:picMkLst>
            <pc:docMk/>
            <pc:sldMk cId="461847583" sldId="515"/>
            <ac:picMk id="3" creationId="{841CC2A7-24FC-737D-9A15-3D4F9E577BB8}"/>
          </ac:picMkLst>
        </pc:picChg>
      </pc:sldChg>
      <pc:sldChg chg="new del">
        <pc:chgData name="Henri | De Fruitmotor" userId="11138fb4-eca7-413b-829b-22b82abd0875" providerId="ADAL" clId="{8751B75B-9E37-4BDA-BAD9-43C1D8A0CB2F}" dt="2023-08-27T21:36:41.923" v="5967" actId="47"/>
        <pc:sldMkLst>
          <pc:docMk/>
          <pc:sldMk cId="685651812" sldId="516"/>
        </pc:sldMkLst>
      </pc:sldChg>
      <pc:sldChg chg="modSp add del mod">
        <pc:chgData name="Henri | De Fruitmotor" userId="11138fb4-eca7-413b-829b-22b82abd0875" providerId="ADAL" clId="{8751B75B-9E37-4BDA-BAD9-43C1D8A0CB2F}" dt="2023-08-27T21:35:26.164" v="5961" actId="47"/>
        <pc:sldMkLst>
          <pc:docMk/>
          <pc:sldMk cId="2401484739" sldId="516"/>
        </pc:sldMkLst>
        <pc:spChg chg="mod">
          <ac:chgData name="Henri | De Fruitmotor" userId="11138fb4-eca7-413b-829b-22b82abd0875" providerId="ADAL" clId="{8751B75B-9E37-4BDA-BAD9-43C1D8A0CB2F}" dt="2023-08-27T21:34:21.611" v="5935" actId="6549"/>
          <ac:spMkLst>
            <pc:docMk/>
            <pc:sldMk cId="2401484739" sldId="516"/>
            <ac:spMk id="14" creationId="{FF275F8E-4894-D182-CC73-DF351364326E}"/>
          </ac:spMkLst>
        </pc:spChg>
      </pc:sldChg>
      <pc:sldChg chg="add del">
        <pc:chgData name="Henri | De Fruitmotor" userId="11138fb4-eca7-413b-829b-22b82abd0875" providerId="ADAL" clId="{8751B75B-9E37-4BDA-BAD9-43C1D8A0CB2F}" dt="2023-08-27T21:32:56.652" v="5855" actId="47"/>
        <pc:sldMkLst>
          <pc:docMk/>
          <pc:sldMk cId="2520342898" sldId="516"/>
        </pc:sldMkLst>
      </pc:sldChg>
      <pc:sldChg chg="addSp modSp add mod modAnim">
        <pc:chgData name="Henri | De Fruitmotor" userId="11138fb4-eca7-413b-829b-22b82abd0875" providerId="ADAL" clId="{8751B75B-9E37-4BDA-BAD9-43C1D8A0CB2F}" dt="2023-08-28T18:31:24.869" v="14230" actId="20577"/>
        <pc:sldMkLst>
          <pc:docMk/>
          <pc:sldMk cId="3650475102" sldId="516"/>
        </pc:sldMkLst>
        <pc:spChg chg="add mod">
          <ac:chgData name="Henri | De Fruitmotor" userId="11138fb4-eca7-413b-829b-22b82abd0875" providerId="ADAL" clId="{8751B75B-9E37-4BDA-BAD9-43C1D8A0CB2F}" dt="2023-08-28T11:12:18.711" v="13629" actId="1076"/>
          <ac:spMkLst>
            <pc:docMk/>
            <pc:sldMk cId="3650475102" sldId="516"/>
            <ac:spMk id="2" creationId="{07D08943-D8DC-F920-2656-BAC796799561}"/>
          </ac:spMkLst>
        </pc:spChg>
        <pc:spChg chg="mod">
          <ac:chgData name="Henri | De Fruitmotor" userId="11138fb4-eca7-413b-829b-22b82abd0875" providerId="ADAL" clId="{8751B75B-9E37-4BDA-BAD9-43C1D8A0CB2F}" dt="2023-08-28T18:31:24.869" v="14230" actId="20577"/>
          <ac:spMkLst>
            <pc:docMk/>
            <pc:sldMk cId="3650475102" sldId="516"/>
            <ac:spMk id="9" creationId="{2F8A5E9E-7649-52A8-5CDD-1A047A6E40FB}"/>
          </ac:spMkLst>
        </pc:spChg>
        <pc:spChg chg="mod">
          <ac:chgData name="Henri | De Fruitmotor" userId="11138fb4-eca7-413b-829b-22b82abd0875" providerId="ADAL" clId="{8751B75B-9E37-4BDA-BAD9-43C1D8A0CB2F}" dt="2023-08-28T11:09:48.147" v="13505" actId="20577"/>
          <ac:spMkLst>
            <pc:docMk/>
            <pc:sldMk cId="3650475102" sldId="516"/>
            <ac:spMk id="14" creationId="{FF275F8E-4894-D182-CC73-DF351364326E}"/>
          </ac:spMkLst>
        </pc:spChg>
        <pc:picChg chg="mod">
          <ac:chgData name="Henri | De Fruitmotor" userId="11138fb4-eca7-413b-829b-22b82abd0875" providerId="ADAL" clId="{8751B75B-9E37-4BDA-BAD9-43C1D8A0CB2F}" dt="2023-08-28T18:30:53.964" v="14214" actId="1076"/>
          <ac:picMkLst>
            <pc:docMk/>
            <pc:sldMk cId="3650475102" sldId="516"/>
            <ac:picMk id="4" creationId="{28B7ED64-25E2-3973-6C37-209CA2463461}"/>
          </ac:picMkLst>
        </pc:picChg>
      </pc:sldChg>
      <pc:sldChg chg="addSp delSp modSp mod">
        <pc:chgData name="Henri | De Fruitmotor" userId="11138fb4-eca7-413b-829b-22b82abd0875" providerId="ADAL" clId="{8751B75B-9E37-4BDA-BAD9-43C1D8A0CB2F}" dt="2023-08-28T19:29:19.752" v="15686" actId="1076"/>
        <pc:sldMkLst>
          <pc:docMk/>
          <pc:sldMk cId="3927685943" sldId="517"/>
        </pc:sldMkLst>
        <pc:spChg chg="add mod">
          <ac:chgData name="Henri | De Fruitmotor" userId="11138fb4-eca7-413b-829b-22b82abd0875" providerId="ADAL" clId="{8751B75B-9E37-4BDA-BAD9-43C1D8A0CB2F}" dt="2023-08-28T10:49:25.565" v="13192" actId="404"/>
          <ac:spMkLst>
            <pc:docMk/>
            <pc:sldMk cId="3927685943" sldId="517"/>
            <ac:spMk id="6" creationId="{A29AEDCA-5A0A-BF44-7FF5-09DA979D68D1}"/>
          </ac:spMkLst>
        </pc:spChg>
        <pc:spChg chg="mod">
          <ac:chgData name="Henri | De Fruitmotor" userId="11138fb4-eca7-413b-829b-22b82abd0875" providerId="ADAL" clId="{8751B75B-9E37-4BDA-BAD9-43C1D8A0CB2F}" dt="2023-08-28T09:30:09.625" v="9271" actId="20577"/>
          <ac:spMkLst>
            <pc:docMk/>
            <pc:sldMk cId="3927685943" sldId="517"/>
            <ac:spMk id="14" creationId="{FF275F8E-4894-D182-CC73-DF351364326E}"/>
          </ac:spMkLst>
        </pc:spChg>
        <pc:picChg chg="del">
          <ac:chgData name="Henri | De Fruitmotor" userId="11138fb4-eca7-413b-829b-22b82abd0875" providerId="ADAL" clId="{8751B75B-9E37-4BDA-BAD9-43C1D8A0CB2F}" dt="2023-08-28T19:28:58.441" v="15683" actId="478"/>
          <ac:picMkLst>
            <pc:docMk/>
            <pc:sldMk cId="3927685943" sldId="517"/>
            <ac:picMk id="2" creationId="{1E54CAFF-FB37-E224-5470-D91FCA4656BC}"/>
          </ac:picMkLst>
        </pc:picChg>
        <pc:picChg chg="add mod">
          <ac:chgData name="Henri | De Fruitmotor" userId="11138fb4-eca7-413b-829b-22b82abd0875" providerId="ADAL" clId="{8751B75B-9E37-4BDA-BAD9-43C1D8A0CB2F}" dt="2023-08-28T09:29:56.440" v="9266" actId="1076"/>
          <ac:picMkLst>
            <pc:docMk/>
            <pc:sldMk cId="3927685943" sldId="517"/>
            <ac:picMk id="4" creationId="{20627C77-0A7A-A77E-C46F-8C90B4BB268C}"/>
          </ac:picMkLst>
        </pc:picChg>
        <pc:picChg chg="add mod">
          <ac:chgData name="Henri | De Fruitmotor" userId="11138fb4-eca7-413b-829b-22b82abd0875" providerId="ADAL" clId="{8751B75B-9E37-4BDA-BAD9-43C1D8A0CB2F}" dt="2023-08-28T09:30:00.758" v="9267" actId="571"/>
          <ac:picMkLst>
            <pc:docMk/>
            <pc:sldMk cId="3927685943" sldId="517"/>
            <ac:picMk id="5" creationId="{229F2396-D824-10DE-E3B7-4613171B9D09}"/>
          </ac:picMkLst>
        </pc:picChg>
        <pc:picChg chg="add mod">
          <ac:chgData name="Henri | De Fruitmotor" userId="11138fb4-eca7-413b-829b-22b82abd0875" providerId="ADAL" clId="{8751B75B-9E37-4BDA-BAD9-43C1D8A0CB2F}" dt="2023-08-28T19:29:19.752" v="15686" actId="1076"/>
          <ac:picMkLst>
            <pc:docMk/>
            <pc:sldMk cId="3927685943" sldId="517"/>
            <ac:picMk id="7" creationId="{23EF94CA-31B0-CED2-EBFD-0215522959DF}"/>
          </ac:picMkLst>
        </pc:picChg>
        <pc:picChg chg="del">
          <ac:chgData name="Henri | De Fruitmotor" userId="11138fb4-eca7-413b-829b-22b82abd0875" providerId="ADAL" clId="{8751B75B-9E37-4BDA-BAD9-43C1D8A0CB2F}" dt="2023-08-28T09:30:02.312" v="9268" actId="478"/>
          <ac:picMkLst>
            <pc:docMk/>
            <pc:sldMk cId="3927685943" sldId="517"/>
            <ac:picMk id="8" creationId="{687F2839-33F9-973F-4A55-7DF5747F7EAD}"/>
          </ac:picMkLst>
        </pc:picChg>
        <pc:picChg chg="del">
          <ac:chgData name="Henri | De Fruitmotor" userId="11138fb4-eca7-413b-829b-22b82abd0875" providerId="ADAL" clId="{8751B75B-9E37-4BDA-BAD9-43C1D8A0CB2F}" dt="2023-08-28T09:29:51.209" v="9264" actId="478"/>
          <ac:picMkLst>
            <pc:docMk/>
            <pc:sldMk cId="3927685943" sldId="517"/>
            <ac:picMk id="10" creationId="{DFEEAE00-C4A5-2DE8-0FB3-9A45B7732366}"/>
          </ac:picMkLst>
        </pc:picChg>
      </pc:sldChg>
      <pc:sldChg chg="addSp delSp modSp add del mod">
        <pc:chgData name="Henri | De Fruitmotor" userId="11138fb4-eca7-413b-829b-22b82abd0875" providerId="ADAL" clId="{8751B75B-9E37-4BDA-BAD9-43C1D8A0CB2F}" dt="2023-08-28T10:49:28.919" v="13193" actId="47"/>
        <pc:sldMkLst>
          <pc:docMk/>
          <pc:sldMk cId="2431421275" sldId="518"/>
        </pc:sldMkLst>
        <pc:spChg chg="mod">
          <ac:chgData name="Henri | De Fruitmotor" userId="11138fb4-eca7-413b-829b-22b82abd0875" providerId="ADAL" clId="{8751B75B-9E37-4BDA-BAD9-43C1D8A0CB2F}" dt="2023-08-27T21:52:07.700" v="6496" actId="20577"/>
          <ac:spMkLst>
            <pc:docMk/>
            <pc:sldMk cId="2431421275" sldId="518"/>
            <ac:spMk id="14" creationId="{FF275F8E-4894-D182-CC73-DF351364326E}"/>
          </ac:spMkLst>
        </pc:spChg>
        <pc:spChg chg="add mod">
          <ac:chgData name="Henri | De Fruitmotor" userId="11138fb4-eca7-413b-829b-22b82abd0875" providerId="ADAL" clId="{8751B75B-9E37-4BDA-BAD9-43C1D8A0CB2F}" dt="2023-08-27T21:53:08.042" v="6521" actId="20577"/>
          <ac:spMkLst>
            <pc:docMk/>
            <pc:sldMk cId="2431421275" sldId="518"/>
            <ac:spMk id="16" creationId="{3D4EF802-B605-5DA0-2517-9D7F42636974}"/>
          </ac:spMkLst>
        </pc:spChg>
        <pc:picChg chg="del">
          <ac:chgData name="Henri | De Fruitmotor" userId="11138fb4-eca7-413b-829b-22b82abd0875" providerId="ADAL" clId="{8751B75B-9E37-4BDA-BAD9-43C1D8A0CB2F}" dt="2023-08-27T21:41:08.463" v="6257" actId="478"/>
          <ac:picMkLst>
            <pc:docMk/>
            <pc:sldMk cId="2431421275" sldId="518"/>
            <ac:picMk id="2" creationId="{1E54CAFF-FB37-E224-5470-D91FCA4656BC}"/>
          </ac:picMkLst>
        </pc:picChg>
        <pc:picChg chg="add del mod">
          <ac:chgData name="Henri | De Fruitmotor" userId="11138fb4-eca7-413b-829b-22b82abd0875" providerId="ADAL" clId="{8751B75B-9E37-4BDA-BAD9-43C1D8A0CB2F}" dt="2023-08-27T21:42:42.870" v="6261" actId="478"/>
          <ac:picMkLst>
            <pc:docMk/>
            <pc:sldMk cId="2431421275" sldId="518"/>
            <ac:picMk id="4" creationId="{5A43FD6E-FBF3-771A-F45C-62AA3DACE118}"/>
          </ac:picMkLst>
        </pc:picChg>
        <pc:picChg chg="add del mod">
          <ac:chgData name="Henri | De Fruitmotor" userId="11138fb4-eca7-413b-829b-22b82abd0875" providerId="ADAL" clId="{8751B75B-9E37-4BDA-BAD9-43C1D8A0CB2F}" dt="2023-08-27T21:50:51.584" v="6479" actId="478"/>
          <ac:picMkLst>
            <pc:docMk/>
            <pc:sldMk cId="2431421275" sldId="518"/>
            <ac:picMk id="6" creationId="{E5CB5454-1FE3-9FCE-EE94-26C9072E1093}"/>
          </ac:picMkLst>
        </pc:picChg>
        <pc:picChg chg="add mod">
          <ac:chgData name="Henri | De Fruitmotor" userId="11138fb4-eca7-413b-829b-22b82abd0875" providerId="ADAL" clId="{8751B75B-9E37-4BDA-BAD9-43C1D8A0CB2F}" dt="2023-08-27T21:51:57.367" v="6493" actId="1076"/>
          <ac:picMkLst>
            <pc:docMk/>
            <pc:sldMk cId="2431421275" sldId="518"/>
            <ac:picMk id="7" creationId="{BBB9F14F-AE51-1751-D506-3F55E3C823A6}"/>
          </ac:picMkLst>
        </pc:picChg>
        <pc:picChg chg="del">
          <ac:chgData name="Henri | De Fruitmotor" userId="11138fb4-eca7-413b-829b-22b82abd0875" providerId="ADAL" clId="{8751B75B-9E37-4BDA-BAD9-43C1D8A0CB2F}" dt="2023-08-27T21:41:09.352" v="6258" actId="478"/>
          <ac:picMkLst>
            <pc:docMk/>
            <pc:sldMk cId="2431421275" sldId="518"/>
            <ac:picMk id="8" creationId="{687F2839-33F9-973F-4A55-7DF5747F7EAD}"/>
          </ac:picMkLst>
        </pc:picChg>
        <pc:picChg chg="add mod">
          <ac:chgData name="Henri | De Fruitmotor" userId="11138fb4-eca7-413b-829b-22b82abd0875" providerId="ADAL" clId="{8751B75B-9E37-4BDA-BAD9-43C1D8A0CB2F}" dt="2023-08-27T21:51:57.367" v="6493" actId="1076"/>
          <ac:picMkLst>
            <pc:docMk/>
            <pc:sldMk cId="2431421275" sldId="518"/>
            <ac:picMk id="9" creationId="{D7D09D73-5D40-E8B0-A362-3018E2137CA4}"/>
          </ac:picMkLst>
        </pc:picChg>
        <pc:picChg chg="del">
          <ac:chgData name="Henri | De Fruitmotor" userId="11138fb4-eca7-413b-829b-22b82abd0875" providerId="ADAL" clId="{8751B75B-9E37-4BDA-BAD9-43C1D8A0CB2F}" dt="2023-08-27T21:41:10.082" v="6259" actId="478"/>
          <ac:picMkLst>
            <pc:docMk/>
            <pc:sldMk cId="2431421275" sldId="518"/>
            <ac:picMk id="10" creationId="{DFEEAE00-C4A5-2DE8-0FB3-9A45B7732366}"/>
          </ac:picMkLst>
        </pc:picChg>
        <pc:picChg chg="add del mod">
          <ac:chgData name="Henri | De Fruitmotor" userId="11138fb4-eca7-413b-829b-22b82abd0875" providerId="ADAL" clId="{8751B75B-9E37-4BDA-BAD9-43C1D8A0CB2F}" dt="2023-08-27T21:52:31.501" v="6502"/>
          <ac:picMkLst>
            <pc:docMk/>
            <pc:sldMk cId="2431421275" sldId="518"/>
            <ac:picMk id="11" creationId="{93B30F33-15A7-2F8A-ECEC-B444C518EC50}"/>
          </ac:picMkLst>
        </pc:picChg>
        <pc:picChg chg="add del mod">
          <ac:chgData name="Henri | De Fruitmotor" userId="11138fb4-eca7-413b-829b-22b82abd0875" providerId="ADAL" clId="{8751B75B-9E37-4BDA-BAD9-43C1D8A0CB2F}" dt="2023-08-27T21:52:31.501" v="6502"/>
          <ac:picMkLst>
            <pc:docMk/>
            <pc:sldMk cId="2431421275" sldId="518"/>
            <ac:picMk id="12" creationId="{1925C9FC-9566-0B92-C625-9E4017F8529B}"/>
          </ac:picMkLst>
        </pc:picChg>
        <pc:picChg chg="mod">
          <ac:chgData name="Henri | De Fruitmotor" userId="11138fb4-eca7-413b-829b-22b82abd0875" providerId="ADAL" clId="{8751B75B-9E37-4BDA-BAD9-43C1D8A0CB2F}" dt="2023-08-27T21:51:57.367" v="6493" actId="1076"/>
          <ac:picMkLst>
            <pc:docMk/>
            <pc:sldMk cId="2431421275" sldId="518"/>
            <ac:picMk id="15" creationId="{A94373E6-AA94-AB13-5457-D16C4C01F42F}"/>
          </ac:picMkLst>
        </pc:picChg>
      </pc:sldChg>
      <pc:sldChg chg="addSp delSp modSp add mod">
        <pc:chgData name="Henri | De Fruitmotor" userId="11138fb4-eca7-413b-829b-22b82abd0875" providerId="ADAL" clId="{8751B75B-9E37-4BDA-BAD9-43C1D8A0CB2F}" dt="2023-08-28T19:35:36.597" v="15781" actId="1440"/>
        <pc:sldMkLst>
          <pc:docMk/>
          <pc:sldMk cId="1080133959" sldId="519"/>
        </pc:sldMkLst>
        <pc:spChg chg="del mod">
          <ac:chgData name="Henri | De Fruitmotor" userId="11138fb4-eca7-413b-829b-22b82abd0875" providerId="ADAL" clId="{8751B75B-9E37-4BDA-BAD9-43C1D8A0CB2F}" dt="2023-08-28T19:34:38.830" v="15771"/>
          <ac:spMkLst>
            <pc:docMk/>
            <pc:sldMk cId="1080133959" sldId="519"/>
            <ac:spMk id="14" creationId="{FF275F8E-4894-D182-CC73-DF351364326E}"/>
          </ac:spMkLst>
        </pc:spChg>
        <pc:picChg chg="add mod">
          <ac:chgData name="Henri | De Fruitmotor" userId="11138fb4-eca7-413b-829b-22b82abd0875" providerId="ADAL" clId="{8751B75B-9E37-4BDA-BAD9-43C1D8A0CB2F}" dt="2023-08-28T19:34:53.437" v="15773" actId="1076"/>
          <ac:picMkLst>
            <pc:docMk/>
            <pc:sldMk cId="1080133959" sldId="519"/>
            <ac:picMk id="2" creationId="{48328489-F187-A216-A9D8-DC783F002424}"/>
          </ac:picMkLst>
        </pc:picChg>
        <pc:picChg chg="add del mod">
          <ac:chgData name="Henri | De Fruitmotor" userId="11138fb4-eca7-413b-829b-22b82abd0875" providerId="ADAL" clId="{8751B75B-9E37-4BDA-BAD9-43C1D8A0CB2F}" dt="2023-08-27T21:49:21.039" v="6465" actId="478"/>
          <ac:picMkLst>
            <pc:docMk/>
            <pc:sldMk cId="1080133959" sldId="519"/>
            <ac:picMk id="3" creationId="{339AE82B-5DED-DB4D-6D3E-064B84918F74}"/>
          </ac:picMkLst>
        </pc:picChg>
        <pc:picChg chg="add mod">
          <ac:chgData name="Henri | De Fruitmotor" userId="11138fb4-eca7-413b-829b-22b82abd0875" providerId="ADAL" clId="{8751B75B-9E37-4BDA-BAD9-43C1D8A0CB2F}" dt="2023-08-28T19:35:36.597" v="15781" actId="1440"/>
          <ac:picMkLst>
            <pc:docMk/>
            <pc:sldMk cId="1080133959" sldId="519"/>
            <ac:picMk id="4" creationId="{2F8BCE34-E771-B168-CAF6-AEE99E09B4A4}"/>
          </ac:picMkLst>
        </pc:picChg>
        <pc:picChg chg="add del mod">
          <ac:chgData name="Henri | De Fruitmotor" userId="11138fb4-eca7-413b-829b-22b82abd0875" providerId="ADAL" clId="{8751B75B-9E37-4BDA-BAD9-43C1D8A0CB2F}" dt="2023-08-28T19:34:29.670" v="15768" actId="478"/>
          <ac:picMkLst>
            <pc:docMk/>
            <pc:sldMk cId="1080133959" sldId="519"/>
            <ac:picMk id="5" creationId="{1DE45839-314D-0FB7-12B5-146E6EE79997}"/>
          </ac:picMkLst>
        </pc:picChg>
        <pc:picChg chg="del mod modCrop">
          <ac:chgData name="Henri | De Fruitmotor" userId="11138fb4-eca7-413b-829b-22b82abd0875" providerId="ADAL" clId="{8751B75B-9E37-4BDA-BAD9-43C1D8A0CB2F}" dt="2023-08-27T21:49:18.875" v="6464" actId="478"/>
          <ac:picMkLst>
            <pc:docMk/>
            <pc:sldMk cId="1080133959" sldId="519"/>
            <ac:picMk id="6" creationId="{E5CB5454-1FE3-9FCE-EE94-26C9072E1093}"/>
          </ac:picMkLst>
        </pc:picChg>
        <pc:picChg chg="add mod">
          <ac:chgData name="Henri | De Fruitmotor" userId="11138fb4-eca7-413b-829b-22b82abd0875" providerId="ADAL" clId="{8751B75B-9E37-4BDA-BAD9-43C1D8A0CB2F}" dt="2023-08-27T21:50:09.753" v="6472" actId="1076"/>
          <ac:picMkLst>
            <pc:docMk/>
            <pc:sldMk cId="1080133959" sldId="519"/>
            <ac:picMk id="7" creationId="{1BF38682-860A-F581-54B5-FFFF13768C1C}"/>
          </ac:picMkLst>
        </pc:picChg>
        <pc:picChg chg="add mod">
          <ac:chgData name="Henri | De Fruitmotor" userId="11138fb4-eca7-413b-829b-22b82abd0875" providerId="ADAL" clId="{8751B75B-9E37-4BDA-BAD9-43C1D8A0CB2F}" dt="2023-08-27T21:50:09.753" v="6472" actId="1076"/>
          <ac:picMkLst>
            <pc:docMk/>
            <pc:sldMk cId="1080133959" sldId="519"/>
            <ac:picMk id="8" creationId="{93F4B2AC-06C5-0C10-141F-D4C08B08AF94}"/>
          </ac:picMkLst>
        </pc:picChg>
        <pc:picChg chg="mod">
          <ac:chgData name="Henri | De Fruitmotor" userId="11138fb4-eca7-413b-829b-22b82abd0875" providerId="ADAL" clId="{8751B75B-9E37-4BDA-BAD9-43C1D8A0CB2F}" dt="2023-08-27T21:50:09.753" v="6472" actId="1076"/>
          <ac:picMkLst>
            <pc:docMk/>
            <pc:sldMk cId="1080133959" sldId="519"/>
            <ac:picMk id="15" creationId="{A94373E6-AA94-AB13-5457-D16C4C01F42F}"/>
          </ac:picMkLst>
        </pc:picChg>
      </pc:sldChg>
      <pc:sldChg chg="modSp add del mod">
        <pc:chgData name="Henri | De Fruitmotor" userId="11138fb4-eca7-413b-829b-22b82abd0875" providerId="ADAL" clId="{8751B75B-9E37-4BDA-BAD9-43C1D8A0CB2F}" dt="2023-08-27T22:00:53.780" v="6910" actId="47"/>
        <pc:sldMkLst>
          <pc:docMk/>
          <pc:sldMk cId="3331777030" sldId="520"/>
        </pc:sldMkLst>
        <pc:picChg chg="mod modCrop">
          <ac:chgData name="Henri | De Fruitmotor" userId="11138fb4-eca7-413b-829b-22b82abd0875" providerId="ADAL" clId="{8751B75B-9E37-4BDA-BAD9-43C1D8A0CB2F}" dt="2023-08-27T21:47:59.931" v="6455" actId="732"/>
          <ac:picMkLst>
            <pc:docMk/>
            <pc:sldMk cId="3331777030" sldId="520"/>
            <ac:picMk id="5" creationId="{64B9F8B0-2072-1FFD-31E9-4C49927BE008}"/>
          </ac:picMkLst>
        </pc:picChg>
      </pc:sldChg>
      <pc:sldChg chg="addSp delSp modSp add mod">
        <pc:chgData name="Henri | De Fruitmotor" userId="11138fb4-eca7-413b-829b-22b82abd0875" providerId="ADAL" clId="{8751B75B-9E37-4BDA-BAD9-43C1D8A0CB2F}" dt="2023-08-28T19:38:15.097" v="15813" actId="404"/>
        <pc:sldMkLst>
          <pc:docMk/>
          <pc:sldMk cId="2974605332" sldId="521"/>
        </pc:sldMkLst>
        <pc:spChg chg="mod">
          <ac:chgData name="Henri | De Fruitmotor" userId="11138fb4-eca7-413b-829b-22b82abd0875" providerId="ADAL" clId="{8751B75B-9E37-4BDA-BAD9-43C1D8A0CB2F}" dt="2023-08-28T19:38:15.097" v="15813" actId="404"/>
          <ac:spMkLst>
            <pc:docMk/>
            <pc:sldMk cId="2974605332" sldId="521"/>
            <ac:spMk id="14" creationId="{FF275F8E-4894-D182-CC73-DF351364326E}"/>
          </ac:spMkLst>
        </pc:spChg>
        <pc:picChg chg="add mod">
          <ac:chgData name="Henri | De Fruitmotor" userId="11138fb4-eca7-413b-829b-22b82abd0875" providerId="ADAL" clId="{8751B75B-9E37-4BDA-BAD9-43C1D8A0CB2F}" dt="2023-08-28T19:36:36.158" v="15784"/>
          <ac:picMkLst>
            <pc:docMk/>
            <pc:sldMk cId="2974605332" sldId="521"/>
            <ac:picMk id="2" creationId="{2B75C26D-2F1C-3A15-5558-72EAC85D7093}"/>
          </ac:picMkLst>
        </pc:picChg>
        <pc:picChg chg="add del mod">
          <ac:chgData name="Henri | De Fruitmotor" userId="11138fb4-eca7-413b-829b-22b82abd0875" providerId="ADAL" clId="{8751B75B-9E37-4BDA-BAD9-43C1D8A0CB2F}" dt="2023-08-27T21:54:34.067" v="6598" actId="478"/>
          <ac:picMkLst>
            <pc:docMk/>
            <pc:sldMk cId="2974605332" sldId="521"/>
            <ac:picMk id="3" creationId="{014A14D8-122E-F533-F60F-4C00FD9FB841}"/>
          </ac:picMkLst>
        </pc:picChg>
        <pc:picChg chg="add del mod">
          <ac:chgData name="Henri | De Fruitmotor" userId="11138fb4-eca7-413b-829b-22b82abd0875" providerId="ADAL" clId="{8751B75B-9E37-4BDA-BAD9-43C1D8A0CB2F}" dt="2023-08-28T19:36:19.695" v="15782" actId="478"/>
          <ac:picMkLst>
            <pc:docMk/>
            <pc:sldMk cId="2974605332" sldId="521"/>
            <ac:picMk id="3" creationId="{2DBCDDA8-2E9C-2FB0-E48A-8FC6581AC671}"/>
          </ac:picMkLst>
        </pc:picChg>
        <pc:picChg chg="del">
          <ac:chgData name="Henri | De Fruitmotor" userId="11138fb4-eca7-413b-829b-22b82abd0875" providerId="ADAL" clId="{8751B75B-9E37-4BDA-BAD9-43C1D8A0CB2F}" dt="2023-08-27T21:50:22.258" v="6474" actId="478"/>
          <ac:picMkLst>
            <pc:docMk/>
            <pc:sldMk cId="2974605332" sldId="521"/>
            <ac:picMk id="5" creationId="{1DE45839-314D-0FB7-12B5-146E6EE79997}"/>
          </ac:picMkLst>
        </pc:picChg>
        <pc:picChg chg="add mod">
          <ac:chgData name="Henri | De Fruitmotor" userId="11138fb4-eca7-413b-829b-22b82abd0875" providerId="ADAL" clId="{8751B75B-9E37-4BDA-BAD9-43C1D8A0CB2F}" dt="2023-08-28T19:38:08.062" v="15811" actId="1076"/>
          <ac:picMkLst>
            <pc:docMk/>
            <pc:sldMk cId="2974605332" sldId="521"/>
            <ac:picMk id="5" creationId="{27CA2EFE-1E75-B3B0-EB46-4C60BEFBB338}"/>
          </ac:picMkLst>
        </pc:picChg>
        <pc:picChg chg="add del mod">
          <ac:chgData name="Henri | De Fruitmotor" userId="11138fb4-eca7-413b-829b-22b82abd0875" providerId="ADAL" clId="{8751B75B-9E37-4BDA-BAD9-43C1D8A0CB2F}" dt="2023-08-27T21:54:47.042" v="6600" actId="478"/>
          <ac:picMkLst>
            <pc:docMk/>
            <pc:sldMk cId="2974605332" sldId="521"/>
            <ac:picMk id="6" creationId="{E1A8118C-AC3C-EA9F-78F9-F0C0904CC0DF}"/>
          </ac:picMkLst>
        </pc:picChg>
        <pc:picChg chg="del">
          <ac:chgData name="Henri | De Fruitmotor" userId="11138fb4-eca7-413b-829b-22b82abd0875" providerId="ADAL" clId="{8751B75B-9E37-4BDA-BAD9-43C1D8A0CB2F}" dt="2023-08-28T19:37:53.376" v="15805" actId="478"/>
          <ac:picMkLst>
            <pc:docMk/>
            <pc:sldMk cId="2974605332" sldId="521"/>
            <ac:picMk id="7" creationId="{1BF38682-860A-F581-54B5-FFFF13768C1C}"/>
          </ac:picMkLst>
        </pc:picChg>
        <pc:picChg chg="del">
          <ac:chgData name="Henri | De Fruitmotor" userId="11138fb4-eca7-413b-829b-22b82abd0875" providerId="ADAL" clId="{8751B75B-9E37-4BDA-BAD9-43C1D8A0CB2F}" dt="2023-08-28T19:37:53.376" v="15805" actId="478"/>
          <ac:picMkLst>
            <pc:docMk/>
            <pc:sldMk cId="2974605332" sldId="521"/>
            <ac:picMk id="8" creationId="{93F4B2AC-06C5-0C10-141F-D4C08B08AF94}"/>
          </ac:picMkLst>
        </pc:picChg>
        <pc:picChg chg="add del mod">
          <ac:chgData name="Henri | De Fruitmotor" userId="11138fb4-eca7-413b-829b-22b82abd0875" providerId="ADAL" clId="{8751B75B-9E37-4BDA-BAD9-43C1D8A0CB2F}" dt="2023-08-27T21:55:03.590" v="6602" actId="478"/>
          <ac:picMkLst>
            <pc:docMk/>
            <pc:sldMk cId="2974605332" sldId="521"/>
            <ac:picMk id="10" creationId="{13413259-985E-7B3D-337D-7F66BB8B9528}"/>
          </ac:picMkLst>
        </pc:picChg>
        <pc:picChg chg="add del mod">
          <ac:chgData name="Henri | De Fruitmotor" userId="11138fb4-eca7-413b-829b-22b82abd0875" providerId="ADAL" clId="{8751B75B-9E37-4BDA-BAD9-43C1D8A0CB2F}" dt="2023-08-28T11:15:38.820" v="13685" actId="478"/>
          <ac:picMkLst>
            <pc:docMk/>
            <pc:sldMk cId="2974605332" sldId="521"/>
            <ac:picMk id="12" creationId="{723E5DE4-42A5-1203-C503-66278E353025}"/>
          </ac:picMkLst>
        </pc:picChg>
        <pc:picChg chg="del">
          <ac:chgData name="Henri | De Fruitmotor" userId="11138fb4-eca7-413b-829b-22b82abd0875" providerId="ADAL" clId="{8751B75B-9E37-4BDA-BAD9-43C1D8A0CB2F}" dt="2023-08-28T19:37:53.376" v="15805" actId="478"/>
          <ac:picMkLst>
            <pc:docMk/>
            <pc:sldMk cId="2974605332" sldId="521"/>
            <ac:picMk id="15" creationId="{A94373E6-AA94-AB13-5457-D16C4C01F42F}"/>
          </ac:picMkLst>
        </pc:picChg>
      </pc:sldChg>
      <pc:sldChg chg="addSp delSp modSp add mod modAnim">
        <pc:chgData name="Henri | De Fruitmotor" userId="11138fb4-eca7-413b-829b-22b82abd0875" providerId="ADAL" clId="{8751B75B-9E37-4BDA-BAD9-43C1D8A0CB2F}" dt="2023-08-28T19:33:21.925" v="15767"/>
        <pc:sldMkLst>
          <pc:docMk/>
          <pc:sldMk cId="1994286945" sldId="522"/>
        </pc:sldMkLst>
        <pc:spChg chg="add mod">
          <ac:chgData name="Henri | De Fruitmotor" userId="11138fb4-eca7-413b-829b-22b82abd0875" providerId="ADAL" clId="{8751B75B-9E37-4BDA-BAD9-43C1D8A0CB2F}" dt="2023-08-28T19:14:13.670" v="15528" actId="20577"/>
          <ac:spMkLst>
            <pc:docMk/>
            <pc:sldMk cId="1994286945" sldId="522"/>
            <ac:spMk id="4" creationId="{FF79B223-0084-87BE-1497-FC1DC65054C0}"/>
          </ac:spMkLst>
        </pc:spChg>
        <pc:spChg chg="add mod">
          <ac:chgData name="Henri | De Fruitmotor" userId="11138fb4-eca7-413b-829b-22b82abd0875" providerId="ADAL" clId="{8751B75B-9E37-4BDA-BAD9-43C1D8A0CB2F}" dt="2023-08-28T19:32:08.950" v="15761" actId="20578"/>
          <ac:spMkLst>
            <pc:docMk/>
            <pc:sldMk cId="1994286945" sldId="522"/>
            <ac:spMk id="5" creationId="{2CF2C8B3-1D7E-47BD-9D13-9DB0A55D9691}"/>
          </ac:spMkLst>
        </pc:spChg>
        <pc:spChg chg="add mod">
          <ac:chgData name="Henri | De Fruitmotor" userId="11138fb4-eca7-413b-829b-22b82abd0875" providerId="ADAL" clId="{8751B75B-9E37-4BDA-BAD9-43C1D8A0CB2F}" dt="2023-08-28T19:32:34.734" v="15762" actId="1076"/>
          <ac:spMkLst>
            <pc:docMk/>
            <pc:sldMk cId="1994286945" sldId="522"/>
            <ac:spMk id="8" creationId="{D198EE90-F2A9-D4C6-C3C9-2F38C4948D90}"/>
          </ac:spMkLst>
        </pc:spChg>
        <pc:spChg chg="mod">
          <ac:chgData name="Henri | De Fruitmotor" userId="11138fb4-eca7-413b-829b-22b82abd0875" providerId="ADAL" clId="{8751B75B-9E37-4BDA-BAD9-43C1D8A0CB2F}" dt="2023-08-28T19:29:28.461" v="15734" actId="20577"/>
          <ac:spMkLst>
            <pc:docMk/>
            <pc:sldMk cId="1994286945" sldId="522"/>
            <ac:spMk id="14" creationId="{FF275F8E-4894-D182-CC73-DF351364326E}"/>
          </ac:spMkLst>
        </pc:spChg>
        <pc:picChg chg="add mod">
          <ac:chgData name="Henri | De Fruitmotor" userId="11138fb4-eca7-413b-829b-22b82abd0875" providerId="ADAL" clId="{8751B75B-9E37-4BDA-BAD9-43C1D8A0CB2F}" dt="2023-08-27T21:52:24.811" v="6500"/>
          <ac:picMkLst>
            <pc:docMk/>
            <pc:sldMk cId="1994286945" sldId="522"/>
            <ac:picMk id="2" creationId="{A31ED4F0-CEC3-B555-CB99-BEF5E1BA765E}"/>
          </ac:picMkLst>
        </pc:picChg>
        <pc:picChg chg="add mod">
          <ac:chgData name="Henri | De Fruitmotor" userId="11138fb4-eca7-413b-829b-22b82abd0875" providerId="ADAL" clId="{8751B75B-9E37-4BDA-BAD9-43C1D8A0CB2F}" dt="2023-08-27T21:52:24.811" v="6500"/>
          <ac:picMkLst>
            <pc:docMk/>
            <pc:sldMk cId="1994286945" sldId="522"/>
            <ac:picMk id="3" creationId="{1F950158-D46E-9FC5-B72E-3F50A836C0CC}"/>
          </ac:picMkLst>
        </pc:picChg>
        <pc:picChg chg="del mod">
          <ac:chgData name="Henri | De Fruitmotor" userId="11138fb4-eca7-413b-829b-22b82abd0875" providerId="ADAL" clId="{8751B75B-9E37-4BDA-BAD9-43C1D8A0CB2F}" dt="2023-08-28T18:46:08.179" v="14354" actId="478"/>
          <ac:picMkLst>
            <pc:docMk/>
            <pc:sldMk cId="1994286945" sldId="522"/>
            <ac:picMk id="6" creationId="{E5CB5454-1FE3-9FCE-EE94-26C9072E1093}"/>
          </ac:picMkLst>
        </pc:picChg>
        <pc:picChg chg="add mod modCrop">
          <ac:chgData name="Henri | De Fruitmotor" userId="11138fb4-eca7-413b-829b-22b82abd0875" providerId="ADAL" clId="{8751B75B-9E37-4BDA-BAD9-43C1D8A0CB2F}" dt="2023-08-28T19:32:53.253" v="15765" actId="1076"/>
          <ac:picMkLst>
            <pc:docMk/>
            <pc:sldMk cId="1994286945" sldId="522"/>
            <ac:picMk id="10" creationId="{1EC50076-9488-0A0B-B323-0D3D74FBA5EE}"/>
          </ac:picMkLst>
        </pc:picChg>
      </pc:sldChg>
      <pc:sldChg chg="addSp delSp modSp add mod">
        <pc:chgData name="Henri | De Fruitmotor" userId="11138fb4-eca7-413b-829b-22b82abd0875" providerId="ADAL" clId="{8751B75B-9E37-4BDA-BAD9-43C1D8A0CB2F}" dt="2023-08-27T22:07:34.039" v="7020" actId="1076"/>
        <pc:sldMkLst>
          <pc:docMk/>
          <pc:sldMk cId="4243254232" sldId="523"/>
        </pc:sldMkLst>
        <pc:spChg chg="mod">
          <ac:chgData name="Henri | De Fruitmotor" userId="11138fb4-eca7-413b-829b-22b82abd0875" providerId="ADAL" clId="{8751B75B-9E37-4BDA-BAD9-43C1D8A0CB2F}" dt="2023-08-27T22:07:13.114" v="7014" actId="6549"/>
          <ac:spMkLst>
            <pc:docMk/>
            <pc:sldMk cId="4243254232" sldId="523"/>
            <ac:spMk id="14" creationId="{FF275F8E-4894-D182-CC73-DF351364326E}"/>
          </ac:spMkLst>
        </pc:spChg>
        <pc:picChg chg="add mod">
          <ac:chgData name="Henri | De Fruitmotor" userId="11138fb4-eca7-413b-829b-22b82abd0875" providerId="ADAL" clId="{8751B75B-9E37-4BDA-BAD9-43C1D8A0CB2F}" dt="2023-08-27T22:07:34.039" v="7020" actId="1076"/>
          <ac:picMkLst>
            <pc:docMk/>
            <pc:sldMk cId="4243254232" sldId="523"/>
            <ac:picMk id="2" creationId="{2D16BA8A-FDF6-1B2A-A631-E06808E18707}"/>
          </ac:picMkLst>
        </pc:picChg>
        <pc:picChg chg="del">
          <ac:chgData name="Henri | De Fruitmotor" userId="11138fb4-eca7-413b-829b-22b82abd0875" providerId="ADAL" clId="{8751B75B-9E37-4BDA-BAD9-43C1D8A0CB2F}" dt="2023-08-27T22:07:17.175" v="7015" actId="478"/>
          <ac:picMkLst>
            <pc:docMk/>
            <pc:sldMk cId="4243254232" sldId="523"/>
            <ac:picMk id="7" creationId="{1BF38682-860A-F581-54B5-FFFF13768C1C}"/>
          </ac:picMkLst>
        </pc:picChg>
        <pc:picChg chg="del">
          <ac:chgData name="Henri | De Fruitmotor" userId="11138fb4-eca7-413b-829b-22b82abd0875" providerId="ADAL" clId="{8751B75B-9E37-4BDA-BAD9-43C1D8A0CB2F}" dt="2023-08-27T22:07:17.175" v="7015" actId="478"/>
          <ac:picMkLst>
            <pc:docMk/>
            <pc:sldMk cId="4243254232" sldId="523"/>
            <ac:picMk id="8" creationId="{93F4B2AC-06C5-0C10-141F-D4C08B08AF94}"/>
          </ac:picMkLst>
        </pc:picChg>
        <pc:picChg chg="del">
          <ac:chgData name="Henri | De Fruitmotor" userId="11138fb4-eca7-413b-829b-22b82abd0875" providerId="ADAL" clId="{8751B75B-9E37-4BDA-BAD9-43C1D8A0CB2F}" dt="2023-08-27T22:07:19.107" v="7016" actId="478"/>
          <ac:picMkLst>
            <pc:docMk/>
            <pc:sldMk cId="4243254232" sldId="523"/>
            <ac:picMk id="12" creationId="{723E5DE4-42A5-1203-C503-66278E353025}"/>
          </ac:picMkLst>
        </pc:picChg>
        <pc:picChg chg="del">
          <ac:chgData name="Henri | De Fruitmotor" userId="11138fb4-eca7-413b-829b-22b82abd0875" providerId="ADAL" clId="{8751B75B-9E37-4BDA-BAD9-43C1D8A0CB2F}" dt="2023-08-27T22:07:17.175" v="7015" actId="478"/>
          <ac:picMkLst>
            <pc:docMk/>
            <pc:sldMk cId="4243254232" sldId="523"/>
            <ac:picMk id="15" creationId="{A94373E6-AA94-AB13-5457-D16C4C01F42F}"/>
          </ac:picMkLst>
        </pc:picChg>
      </pc:sldChg>
      <pc:sldChg chg="addSp delSp modSp add mod setBg delAnim modAnim">
        <pc:chgData name="Henri | De Fruitmotor" userId="11138fb4-eca7-413b-829b-22b82abd0875" providerId="ADAL" clId="{8751B75B-9E37-4BDA-BAD9-43C1D8A0CB2F}" dt="2023-08-28T18:22:58.108" v="14091" actId="5793"/>
        <pc:sldMkLst>
          <pc:docMk/>
          <pc:sldMk cId="2929553843" sldId="524"/>
        </pc:sldMkLst>
        <pc:spChg chg="add mod">
          <ac:chgData name="Henri | De Fruitmotor" userId="11138fb4-eca7-413b-829b-22b82abd0875" providerId="ADAL" clId="{8751B75B-9E37-4BDA-BAD9-43C1D8A0CB2F}" dt="2023-08-28T08:05:57.242" v="7116" actId="1076"/>
          <ac:spMkLst>
            <pc:docMk/>
            <pc:sldMk cId="2929553843" sldId="524"/>
            <ac:spMk id="7" creationId="{62EE876E-0F77-4E21-F494-F5961640A896}"/>
          </ac:spMkLst>
        </pc:spChg>
        <pc:spChg chg="add mod">
          <ac:chgData name="Henri | De Fruitmotor" userId="11138fb4-eca7-413b-829b-22b82abd0875" providerId="ADAL" clId="{8751B75B-9E37-4BDA-BAD9-43C1D8A0CB2F}" dt="2023-08-28T08:06:11.150" v="7120" actId="20577"/>
          <ac:spMkLst>
            <pc:docMk/>
            <pc:sldMk cId="2929553843" sldId="524"/>
            <ac:spMk id="9" creationId="{01A3A105-1BA5-4712-61E8-4E6F1A012971}"/>
          </ac:spMkLst>
        </pc:spChg>
        <pc:spChg chg="add mod">
          <ac:chgData name="Henri | De Fruitmotor" userId="11138fb4-eca7-413b-829b-22b82abd0875" providerId="ADAL" clId="{8751B75B-9E37-4BDA-BAD9-43C1D8A0CB2F}" dt="2023-08-28T08:07:33.608" v="7136" actId="1076"/>
          <ac:spMkLst>
            <pc:docMk/>
            <pc:sldMk cId="2929553843" sldId="524"/>
            <ac:spMk id="10" creationId="{86568541-8A1C-D398-D41C-8B8B07948912}"/>
          </ac:spMkLst>
        </pc:spChg>
        <pc:spChg chg="add mod">
          <ac:chgData name="Henri | De Fruitmotor" userId="11138fb4-eca7-413b-829b-22b82abd0875" providerId="ADAL" clId="{8751B75B-9E37-4BDA-BAD9-43C1D8A0CB2F}" dt="2023-08-28T08:07:36.616" v="7137" actId="1076"/>
          <ac:spMkLst>
            <pc:docMk/>
            <pc:sldMk cId="2929553843" sldId="524"/>
            <ac:spMk id="11" creationId="{230E484C-E40D-D671-7AB0-E87869F88401}"/>
          </ac:spMkLst>
        </pc:spChg>
        <pc:spChg chg="add mod">
          <ac:chgData name="Henri | De Fruitmotor" userId="11138fb4-eca7-413b-829b-22b82abd0875" providerId="ADAL" clId="{8751B75B-9E37-4BDA-BAD9-43C1D8A0CB2F}" dt="2023-08-28T08:07:40.838" v="7138" actId="1076"/>
          <ac:spMkLst>
            <pc:docMk/>
            <pc:sldMk cId="2929553843" sldId="524"/>
            <ac:spMk id="12" creationId="{7AD190AF-9A67-6BF7-42B6-083EF44EBF6B}"/>
          </ac:spMkLst>
        </pc:spChg>
        <pc:spChg chg="add mod">
          <ac:chgData name="Henri | De Fruitmotor" userId="11138fb4-eca7-413b-829b-22b82abd0875" providerId="ADAL" clId="{8751B75B-9E37-4BDA-BAD9-43C1D8A0CB2F}" dt="2023-08-28T08:07:47.002" v="7139" actId="1076"/>
          <ac:spMkLst>
            <pc:docMk/>
            <pc:sldMk cId="2929553843" sldId="524"/>
            <ac:spMk id="13" creationId="{FC1D9BB7-14D0-38F1-A91E-37DAFB034865}"/>
          </ac:spMkLst>
        </pc:spChg>
        <pc:spChg chg="mod">
          <ac:chgData name="Henri | De Fruitmotor" userId="11138fb4-eca7-413b-829b-22b82abd0875" providerId="ADAL" clId="{8751B75B-9E37-4BDA-BAD9-43C1D8A0CB2F}" dt="2023-08-28T18:21:39.215" v="14069" actId="1076"/>
          <ac:spMkLst>
            <pc:docMk/>
            <pc:sldMk cId="2929553843" sldId="524"/>
            <ac:spMk id="14" creationId="{FF275F8E-4894-D182-CC73-DF351364326E}"/>
          </ac:spMkLst>
        </pc:spChg>
        <pc:spChg chg="add mod">
          <ac:chgData name="Henri | De Fruitmotor" userId="11138fb4-eca7-413b-829b-22b82abd0875" providerId="ADAL" clId="{8751B75B-9E37-4BDA-BAD9-43C1D8A0CB2F}" dt="2023-08-28T08:08:02.048" v="7143" actId="1076"/>
          <ac:spMkLst>
            <pc:docMk/>
            <pc:sldMk cId="2929553843" sldId="524"/>
            <ac:spMk id="16" creationId="{7220F1A0-8AD9-3E9C-5410-52EDEA0AA0E0}"/>
          </ac:spMkLst>
        </pc:spChg>
        <pc:spChg chg="add mod">
          <ac:chgData name="Henri | De Fruitmotor" userId="11138fb4-eca7-413b-829b-22b82abd0875" providerId="ADAL" clId="{8751B75B-9E37-4BDA-BAD9-43C1D8A0CB2F}" dt="2023-08-28T08:08:23.574" v="7146" actId="6549"/>
          <ac:spMkLst>
            <pc:docMk/>
            <pc:sldMk cId="2929553843" sldId="524"/>
            <ac:spMk id="17" creationId="{8AA11FA9-AF98-CAE8-6472-D6070269C7D9}"/>
          </ac:spMkLst>
        </pc:spChg>
        <pc:spChg chg="add mod">
          <ac:chgData name="Henri | De Fruitmotor" userId="11138fb4-eca7-413b-829b-22b82abd0875" providerId="ADAL" clId="{8751B75B-9E37-4BDA-BAD9-43C1D8A0CB2F}" dt="2023-08-28T08:08:35.583" v="7151" actId="20577"/>
          <ac:spMkLst>
            <pc:docMk/>
            <pc:sldMk cId="2929553843" sldId="524"/>
            <ac:spMk id="18" creationId="{AE4A5F36-6951-4A19-0EFB-48BD187BDFF3}"/>
          </ac:spMkLst>
        </pc:spChg>
        <pc:spChg chg="mod">
          <ac:chgData name="Henri | De Fruitmotor" userId="11138fb4-eca7-413b-829b-22b82abd0875" providerId="ADAL" clId="{8751B75B-9E37-4BDA-BAD9-43C1D8A0CB2F}" dt="2023-08-28T08:40:06.952" v="8115" actId="1076"/>
          <ac:spMkLst>
            <pc:docMk/>
            <pc:sldMk cId="2929553843" sldId="524"/>
            <ac:spMk id="19" creationId="{951EE6DC-0BF7-8A2C-B39D-64E02FB4D917}"/>
          </ac:spMkLst>
        </pc:spChg>
        <pc:spChg chg="add mod">
          <ac:chgData name="Henri | De Fruitmotor" userId="11138fb4-eca7-413b-829b-22b82abd0875" providerId="ADAL" clId="{8751B75B-9E37-4BDA-BAD9-43C1D8A0CB2F}" dt="2023-08-28T18:14:27.938" v="13990" actId="122"/>
          <ac:spMkLst>
            <pc:docMk/>
            <pc:sldMk cId="2929553843" sldId="524"/>
            <ac:spMk id="21" creationId="{B806FD26-D6B3-CF42-2F83-46D55598BCE8}"/>
          </ac:spMkLst>
        </pc:spChg>
        <pc:spChg chg="add mod">
          <ac:chgData name="Henri | De Fruitmotor" userId="11138fb4-eca7-413b-829b-22b82abd0875" providerId="ADAL" clId="{8751B75B-9E37-4BDA-BAD9-43C1D8A0CB2F}" dt="2023-08-28T08:30:58.153" v="7806" actId="207"/>
          <ac:spMkLst>
            <pc:docMk/>
            <pc:sldMk cId="2929553843" sldId="524"/>
            <ac:spMk id="22" creationId="{40C986F4-E7EF-3D90-E19B-65D2679036BC}"/>
          </ac:spMkLst>
        </pc:spChg>
        <pc:spChg chg="add mod">
          <ac:chgData name="Henri | De Fruitmotor" userId="11138fb4-eca7-413b-829b-22b82abd0875" providerId="ADAL" clId="{8751B75B-9E37-4BDA-BAD9-43C1D8A0CB2F}" dt="2023-08-28T18:21:05.995" v="14067" actId="20577"/>
          <ac:spMkLst>
            <pc:docMk/>
            <pc:sldMk cId="2929553843" sldId="524"/>
            <ac:spMk id="24" creationId="{4AB916D2-1B04-E5E4-6461-AAE9AE5CB45F}"/>
          </ac:spMkLst>
        </pc:spChg>
        <pc:spChg chg="add mod">
          <ac:chgData name="Henri | De Fruitmotor" userId="11138fb4-eca7-413b-829b-22b82abd0875" providerId="ADAL" clId="{8751B75B-9E37-4BDA-BAD9-43C1D8A0CB2F}" dt="2023-08-28T18:15:41.110" v="13999" actId="1038"/>
          <ac:spMkLst>
            <pc:docMk/>
            <pc:sldMk cId="2929553843" sldId="524"/>
            <ac:spMk id="25" creationId="{688CB9AF-FE42-67AD-8D66-2C7B2463FA2B}"/>
          </ac:spMkLst>
        </pc:spChg>
        <pc:spChg chg="add mod">
          <ac:chgData name="Henri | De Fruitmotor" userId="11138fb4-eca7-413b-829b-22b82abd0875" providerId="ADAL" clId="{8751B75B-9E37-4BDA-BAD9-43C1D8A0CB2F}" dt="2023-08-28T10:23:01.774" v="11825" actId="1076"/>
          <ac:spMkLst>
            <pc:docMk/>
            <pc:sldMk cId="2929553843" sldId="524"/>
            <ac:spMk id="26" creationId="{928AC376-4F27-46BA-BEF3-97F224BEA388}"/>
          </ac:spMkLst>
        </pc:spChg>
        <pc:spChg chg="add mod">
          <ac:chgData name="Henri | De Fruitmotor" userId="11138fb4-eca7-413b-829b-22b82abd0875" providerId="ADAL" clId="{8751B75B-9E37-4BDA-BAD9-43C1D8A0CB2F}" dt="2023-08-28T18:19:12.621" v="14061" actId="122"/>
          <ac:spMkLst>
            <pc:docMk/>
            <pc:sldMk cId="2929553843" sldId="524"/>
            <ac:spMk id="27" creationId="{409B5907-060C-C438-AC86-962E1DC87292}"/>
          </ac:spMkLst>
        </pc:spChg>
        <pc:spChg chg="add del mod">
          <ac:chgData name="Henri | De Fruitmotor" userId="11138fb4-eca7-413b-829b-22b82abd0875" providerId="ADAL" clId="{8751B75B-9E37-4BDA-BAD9-43C1D8A0CB2F}" dt="2023-08-28T08:28:22.668" v="7674" actId="478"/>
          <ac:spMkLst>
            <pc:docMk/>
            <pc:sldMk cId="2929553843" sldId="524"/>
            <ac:spMk id="28" creationId="{C2F6C929-8A49-5CC8-24CB-47794770008A}"/>
          </ac:spMkLst>
        </pc:spChg>
        <pc:spChg chg="add mod">
          <ac:chgData name="Henri | De Fruitmotor" userId="11138fb4-eca7-413b-829b-22b82abd0875" providerId="ADAL" clId="{8751B75B-9E37-4BDA-BAD9-43C1D8A0CB2F}" dt="2023-08-28T18:14:01.011" v="13988" actId="1037"/>
          <ac:spMkLst>
            <pc:docMk/>
            <pc:sldMk cId="2929553843" sldId="524"/>
            <ac:spMk id="1024" creationId="{AB8A1EDE-54F4-D697-47DD-9EDA7195B7C2}"/>
          </ac:spMkLst>
        </pc:spChg>
        <pc:spChg chg="add mod">
          <ac:chgData name="Henri | De Fruitmotor" userId="11138fb4-eca7-413b-829b-22b82abd0875" providerId="ADAL" clId="{8751B75B-9E37-4BDA-BAD9-43C1D8A0CB2F}" dt="2023-08-28T18:22:58.108" v="14091" actId="5793"/>
          <ac:spMkLst>
            <pc:docMk/>
            <pc:sldMk cId="2929553843" sldId="524"/>
            <ac:spMk id="1025" creationId="{29AB2734-60B6-452C-E485-4E647AD2CE51}"/>
          </ac:spMkLst>
        </pc:spChg>
        <pc:spChg chg="add mod">
          <ac:chgData name="Henri | De Fruitmotor" userId="11138fb4-eca7-413b-829b-22b82abd0875" providerId="ADAL" clId="{8751B75B-9E37-4BDA-BAD9-43C1D8A0CB2F}" dt="2023-08-28T18:18:32.911" v="14059" actId="14100"/>
          <ac:spMkLst>
            <pc:docMk/>
            <pc:sldMk cId="2929553843" sldId="524"/>
            <ac:spMk id="1027" creationId="{140AF4C2-CA11-987D-7B38-D19DA1A59B13}"/>
          </ac:spMkLst>
        </pc:spChg>
        <pc:spChg chg="add mod">
          <ac:chgData name="Henri | De Fruitmotor" userId="11138fb4-eca7-413b-829b-22b82abd0875" providerId="ADAL" clId="{8751B75B-9E37-4BDA-BAD9-43C1D8A0CB2F}" dt="2023-08-28T18:18:36.094" v="14060" actId="14100"/>
          <ac:spMkLst>
            <pc:docMk/>
            <pc:sldMk cId="2929553843" sldId="524"/>
            <ac:spMk id="1028" creationId="{6DFCA1D0-69FC-41D4-8461-16BA690EC581}"/>
          </ac:spMkLst>
        </pc:spChg>
        <pc:spChg chg="add mod">
          <ac:chgData name="Henri | De Fruitmotor" userId="11138fb4-eca7-413b-829b-22b82abd0875" providerId="ADAL" clId="{8751B75B-9E37-4BDA-BAD9-43C1D8A0CB2F}" dt="2023-08-28T18:11:37.004" v="13958" actId="1076"/>
          <ac:spMkLst>
            <pc:docMk/>
            <pc:sldMk cId="2929553843" sldId="524"/>
            <ac:spMk id="1031" creationId="{12595CBD-8A6B-60B0-F1E5-8D37F10F1900}"/>
          </ac:spMkLst>
        </pc:spChg>
        <pc:spChg chg="add del mod">
          <ac:chgData name="Henri | De Fruitmotor" userId="11138fb4-eca7-413b-829b-22b82abd0875" providerId="ADAL" clId="{8751B75B-9E37-4BDA-BAD9-43C1D8A0CB2F}" dt="2023-08-28T08:54:26.416" v="8389" actId="478"/>
          <ac:spMkLst>
            <pc:docMk/>
            <pc:sldMk cId="2929553843" sldId="524"/>
            <ac:spMk id="1032" creationId="{F8C631AF-35E5-3E65-B27F-35CC52B85843}"/>
          </ac:spMkLst>
        </pc:spChg>
        <pc:spChg chg="add mod">
          <ac:chgData name="Henri | De Fruitmotor" userId="11138fb4-eca7-413b-829b-22b82abd0875" providerId="ADAL" clId="{8751B75B-9E37-4BDA-BAD9-43C1D8A0CB2F}" dt="2023-08-28T18:11:39.184" v="13959" actId="1076"/>
          <ac:spMkLst>
            <pc:docMk/>
            <pc:sldMk cId="2929553843" sldId="524"/>
            <ac:spMk id="1033" creationId="{7DC41B3B-9BEE-1FE8-6C8F-0F629BB5C946}"/>
          </ac:spMkLst>
        </pc:spChg>
        <pc:spChg chg="add del mod">
          <ac:chgData name="Henri | De Fruitmotor" userId="11138fb4-eca7-413b-829b-22b82abd0875" providerId="ADAL" clId="{8751B75B-9E37-4BDA-BAD9-43C1D8A0CB2F}" dt="2023-08-28T09:17:51.963" v="9220" actId="478"/>
          <ac:spMkLst>
            <pc:docMk/>
            <pc:sldMk cId="2929553843" sldId="524"/>
            <ac:spMk id="1034" creationId="{CD0F265F-4693-7FB4-CE60-1973BCC7D10C}"/>
          </ac:spMkLst>
        </pc:spChg>
        <pc:picChg chg="del">
          <ac:chgData name="Henri | De Fruitmotor" userId="11138fb4-eca7-413b-829b-22b82abd0875" providerId="ADAL" clId="{8751B75B-9E37-4BDA-BAD9-43C1D8A0CB2F}" dt="2023-08-28T08:03:34.675" v="7040" actId="478"/>
          <ac:picMkLst>
            <pc:docMk/>
            <pc:sldMk cId="2929553843" sldId="524"/>
            <ac:picMk id="2" creationId="{675815F8-064A-CAD0-D0CD-AC3DD2A64F6D}"/>
          </ac:picMkLst>
        </pc:picChg>
        <pc:picChg chg="del">
          <ac:chgData name="Henri | De Fruitmotor" userId="11138fb4-eca7-413b-829b-22b82abd0875" providerId="ADAL" clId="{8751B75B-9E37-4BDA-BAD9-43C1D8A0CB2F}" dt="2023-08-28T08:03:48.150" v="7070" actId="478"/>
          <ac:picMkLst>
            <pc:docMk/>
            <pc:sldMk cId="2929553843" sldId="524"/>
            <ac:picMk id="3" creationId="{841CC2A7-24FC-737D-9A15-3D4F9E577BB8}"/>
          </ac:picMkLst>
        </pc:picChg>
        <pc:picChg chg="add mod">
          <ac:chgData name="Henri | De Fruitmotor" userId="11138fb4-eca7-413b-829b-22b82abd0875" providerId="ADAL" clId="{8751B75B-9E37-4BDA-BAD9-43C1D8A0CB2F}" dt="2023-08-28T08:41:53.936" v="8128" actId="14100"/>
          <ac:picMkLst>
            <pc:docMk/>
            <pc:sldMk cId="2929553843" sldId="524"/>
            <ac:picMk id="23" creationId="{4CAD1C5E-F383-A610-3EC5-A71F75C5AD68}"/>
          </ac:picMkLst>
        </pc:picChg>
        <pc:picChg chg="mod">
          <ac:chgData name="Henri | De Fruitmotor" userId="11138fb4-eca7-413b-829b-22b82abd0875" providerId="ADAL" clId="{8751B75B-9E37-4BDA-BAD9-43C1D8A0CB2F}" dt="2023-08-28T08:32:55.697" v="7931" actId="1076"/>
          <ac:picMkLst>
            <pc:docMk/>
            <pc:sldMk cId="2929553843" sldId="524"/>
            <ac:picMk id="1026" creationId="{5BD806D4-7E3E-890A-5A4E-41F6FB52A067}"/>
          </ac:picMkLst>
        </pc:picChg>
        <pc:cxnChg chg="add mod">
          <ac:chgData name="Henri | De Fruitmotor" userId="11138fb4-eca7-413b-829b-22b82abd0875" providerId="ADAL" clId="{8751B75B-9E37-4BDA-BAD9-43C1D8A0CB2F}" dt="2023-08-28T18:18:00.421" v="14053" actId="1076"/>
          <ac:cxnSpMkLst>
            <pc:docMk/>
            <pc:sldMk cId="2929553843" sldId="524"/>
            <ac:cxnSpMk id="2" creationId="{453546DE-E952-17B9-3E56-19679C464058}"/>
          </ac:cxnSpMkLst>
        </pc:cxnChg>
        <pc:cxnChg chg="add mod">
          <ac:chgData name="Henri | De Fruitmotor" userId="11138fb4-eca7-413b-829b-22b82abd0875" providerId="ADAL" clId="{8751B75B-9E37-4BDA-BAD9-43C1D8A0CB2F}" dt="2023-08-28T08:08:41.871" v="7152" actId="14100"/>
          <ac:cxnSpMkLst>
            <pc:docMk/>
            <pc:sldMk cId="2929553843" sldId="524"/>
            <ac:cxnSpMk id="5" creationId="{B986D321-3EDB-A788-82A0-04D5E0B20CDB}"/>
          </ac:cxnSpMkLst>
        </pc:cxnChg>
        <pc:cxnChg chg="add mod">
          <ac:chgData name="Henri | De Fruitmotor" userId="11138fb4-eca7-413b-829b-22b82abd0875" providerId="ADAL" clId="{8751B75B-9E37-4BDA-BAD9-43C1D8A0CB2F}" dt="2023-08-28T18:09:07.631" v="13931" actId="1076"/>
          <ac:cxnSpMkLst>
            <pc:docMk/>
            <pc:sldMk cId="2929553843" sldId="524"/>
            <ac:cxnSpMk id="30" creationId="{1411E8C1-A1FB-4117-6874-C375641EA6E7}"/>
          </ac:cxnSpMkLst>
        </pc:cxnChg>
        <pc:cxnChg chg="add">
          <ac:chgData name="Henri | De Fruitmotor" userId="11138fb4-eca7-413b-829b-22b82abd0875" providerId="ADAL" clId="{8751B75B-9E37-4BDA-BAD9-43C1D8A0CB2F}" dt="2023-08-28T08:46:41.318" v="8226" actId="11529"/>
          <ac:cxnSpMkLst>
            <pc:docMk/>
            <pc:sldMk cId="2929553843" sldId="524"/>
            <ac:cxnSpMk id="1030" creationId="{44AFA332-2E98-42E5-9551-616D8A40E442}"/>
          </ac:cxnSpMkLst>
        </pc:cxnChg>
      </pc:sldChg>
      <pc:sldChg chg="addSp delSp modSp add mod">
        <pc:chgData name="Henri | De Fruitmotor" userId="11138fb4-eca7-413b-829b-22b82abd0875" providerId="ADAL" clId="{8751B75B-9E37-4BDA-BAD9-43C1D8A0CB2F}" dt="2023-08-28T10:52:09.681" v="13198" actId="1076"/>
        <pc:sldMkLst>
          <pc:docMk/>
          <pc:sldMk cId="3669829182" sldId="525"/>
        </pc:sldMkLst>
        <pc:spChg chg="mod">
          <ac:chgData name="Henri | De Fruitmotor" userId="11138fb4-eca7-413b-829b-22b82abd0875" providerId="ADAL" clId="{8751B75B-9E37-4BDA-BAD9-43C1D8A0CB2F}" dt="2023-08-28T10:45:50.559" v="13038" actId="404"/>
          <ac:spMkLst>
            <pc:docMk/>
            <pc:sldMk cId="3669829182" sldId="525"/>
            <ac:spMk id="2" creationId="{217A9D43-563E-0720-91A9-93A6E2DA33F8}"/>
          </ac:spMkLst>
        </pc:spChg>
        <pc:spChg chg="del">
          <ac:chgData name="Henri | De Fruitmotor" userId="11138fb4-eca7-413b-829b-22b82abd0875" providerId="ADAL" clId="{8751B75B-9E37-4BDA-BAD9-43C1D8A0CB2F}" dt="2023-08-28T09:09:17.801" v="8647" actId="478"/>
          <ac:spMkLst>
            <pc:docMk/>
            <pc:sldMk cId="3669829182" sldId="525"/>
            <ac:spMk id="13" creationId="{7F1E019C-2B0F-F823-C212-1BF2E0A0EB21}"/>
          </ac:spMkLst>
        </pc:spChg>
        <pc:spChg chg="del">
          <ac:chgData name="Henri | De Fruitmotor" userId="11138fb4-eca7-413b-829b-22b82abd0875" providerId="ADAL" clId="{8751B75B-9E37-4BDA-BAD9-43C1D8A0CB2F}" dt="2023-08-28T09:09:17.801" v="8647" actId="478"/>
          <ac:spMkLst>
            <pc:docMk/>
            <pc:sldMk cId="3669829182" sldId="525"/>
            <ac:spMk id="14" creationId="{0729D50E-D119-789C-D1DB-3483622C3C52}"/>
          </ac:spMkLst>
        </pc:spChg>
        <pc:spChg chg="del">
          <ac:chgData name="Henri | De Fruitmotor" userId="11138fb4-eca7-413b-829b-22b82abd0875" providerId="ADAL" clId="{8751B75B-9E37-4BDA-BAD9-43C1D8A0CB2F}" dt="2023-08-28T09:09:17.801" v="8647" actId="478"/>
          <ac:spMkLst>
            <pc:docMk/>
            <pc:sldMk cId="3669829182" sldId="525"/>
            <ac:spMk id="15" creationId="{1D4E729A-9B7F-3DB5-AC8A-256C83E3154F}"/>
          </ac:spMkLst>
        </pc:spChg>
        <pc:spChg chg="del">
          <ac:chgData name="Henri | De Fruitmotor" userId="11138fb4-eca7-413b-829b-22b82abd0875" providerId="ADAL" clId="{8751B75B-9E37-4BDA-BAD9-43C1D8A0CB2F}" dt="2023-08-28T09:09:17.801" v="8647" actId="478"/>
          <ac:spMkLst>
            <pc:docMk/>
            <pc:sldMk cId="3669829182" sldId="525"/>
            <ac:spMk id="16" creationId="{E078FB28-5361-5662-E147-EB6D28345E3F}"/>
          </ac:spMkLst>
        </pc:spChg>
        <pc:spChg chg="add mod">
          <ac:chgData name="Henri | De Fruitmotor" userId="11138fb4-eca7-413b-829b-22b82abd0875" providerId="ADAL" clId="{8751B75B-9E37-4BDA-BAD9-43C1D8A0CB2F}" dt="2023-08-28T09:11:48.370" v="8729" actId="1076"/>
          <ac:spMkLst>
            <pc:docMk/>
            <pc:sldMk cId="3669829182" sldId="525"/>
            <ac:spMk id="24" creationId="{89D1EAAC-8A29-76F6-4D03-91290CE48405}"/>
          </ac:spMkLst>
        </pc:spChg>
        <pc:spChg chg="add mod">
          <ac:chgData name="Henri | De Fruitmotor" userId="11138fb4-eca7-413b-829b-22b82abd0875" providerId="ADAL" clId="{8751B75B-9E37-4BDA-BAD9-43C1D8A0CB2F}" dt="2023-08-28T09:12:10.570" v="8777" actId="1076"/>
          <ac:spMkLst>
            <pc:docMk/>
            <pc:sldMk cId="3669829182" sldId="525"/>
            <ac:spMk id="25" creationId="{E5A53C44-CF6F-A544-00A3-B658A0384AAE}"/>
          </ac:spMkLst>
        </pc:spChg>
        <pc:spChg chg="add mod">
          <ac:chgData name="Henri | De Fruitmotor" userId="11138fb4-eca7-413b-829b-22b82abd0875" providerId="ADAL" clId="{8751B75B-9E37-4BDA-BAD9-43C1D8A0CB2F}" dt="2023-08-28T09:13:09.934" v="8883" actId="20577"/>
          <ac:spMkLst>
            <pc:docMk/>
            <pc:sldMk cId="3669829182" sldId="525"/>
            <ac:spMk id="26" creationId="{57ECDD92-8857-0200-3044-69650296A835}"/>
          </ac:spMkLst>
        </pc:spChg>
        <pc:spChg chg="add mod">
          <ac:chgData name="Henri | De Fruitmotor" userId="11138fb4-eca7-413b-829b-22b82abd0875" providerId="ADAL" clId="{8751B75B-9E37-4BDA-BAD9-43C1D8A0CB2F}" dt="2023-08-28T09:13:13.584" v="8885" actId="20577"/>
          <ac:spMkLst>
            <pc:docMk/>
            <pc:sldMk cId="3669829182" sldId="525"/>
            <ac:spMk id="27" creationId="{2A5B36C8-4C5B-9550-8444-3801D18EA7D9}"/>
          </ac:spMkLst>
        </pc:spChg>
        <pc:spChg chg="mod">
          <ac:chgData name="Henri | De Fruitmotor" userId="11138fb4-eca7-413b-829b-22b82abd0875" providerId="ADAL" clId="{8751B75B-9E37-4BDA-BAD9-43C1D8A0CB2F}" dt="2023-08-28T09:45:54.409" v="9739" actId="20577"/>
          <ac:spMkLst>
            <pc:docMk/>
            <pc:sldMk cId="3669829182" sldId="525"/>
            <ac:spMk id="165" creationId="{00000000-0000-0000-0000-000000000000}"/>
          </ac:spMkLst>
        </pc:spChg>
        <pc:graphicFrameChg chg="del">
          <ac:chgData name="Henri | De Fruitmotor" userId="11138fb4-eca7-413b-829b-22b82abd0875" providerId="ADAL" clId="{8751B75B-9E37-4BDA-BAD9-43C1D8A0CB2F}" dt="2023-08-28T09:08:51.119" v="8608" actId="478"/>
          <ac:graphicFrameMkLst>
            <pc:docMk/>
            <pc:sldMk cId="3669829182" sldId="525"/>
            <ac:graphicFrameMk id="3" creationId="{C92E83A2-D0B1-19F1-3FBD-602B1BDE0346}"/>
          </ac:graphicFrameMkLst>
        </pc:graphicFrameChg>
        <pc:picChg chg="add mod">
          <ac:chgData name="Henri | De Fruitmotor" userId="11138fb4-eca7-413b-829b-22b82abd0875" providerId="ADAL" clId="{8751B75B-9E37-4BDA-BAD9-43C1D8A0CB2F}" dt="2023-08-28T09:11:06.244" v="8701" actId="1076"/>
          <ac:picMkLst>
            <pc:docMk/>
            <pc:sldMk cId="3669829182" sldId="525"/>
            <ac:picMk id="4" creationId="{E9B55117-EECB-5899-3CB5-7ADB3BA69B39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5" creationId="{ED1D8EC1-FDEE-5BFE-DFE8-4BD293291FE0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6" creationId="{873F8B8E-53C5-0416-747C-ABCB255B6421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7" creationId="{25F8E6C0-352A-8FB6-693E-48F7A715E479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8" creationId="{07682C5E-68EE-3A29-815C-4B10B8E4B61D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9" creationId="{A2582B08-3CB6-B62A-F8F2-FD6A7EFE4A03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10" creationId="{7A3B38B2-39C4-606E-C19E-FCC351947FB2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11" creationId="{7A4D8CED-BDDE-660C-79EC-AB4CBB27B466}"/>
          </ac:picMkLst>
        </pc:picChg>
        <pc:picChg chg="add mod">
          <ac:chgData name="Henri | De Fruitmotor" userId="11138fb4-eca7-413b-829b-22b82abd0875" providerId="ADAL" clId="{8751B75B-9E37-4BDA-BAD9-43C1D8A0CB2F}" dt="2023-08-28T09:11:11.935" v="8702" actId="1076"/>
          <ac:picMkLst>
            <pc:docMk/>
            <pc:sldMk cId="3669829182" sldId="525"/>
            <ac:picMk id="12" creationId="{F98754E3-3629-FD42-DA3E-22E84944C771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17" creationId="{C85E1E24-0A59-5407-7CD2-CFBE4421C148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18" creationId="{6311F68E-22C9-ED72-B3F3-4765F9325772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19" creationId="{29329ED5-0714-289E-8C1D-9E9095CCF997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20" creationId="{3BC9B99B-497B-F983-757E-287A668470AA}"/>
          </ac:picMkLst>
        </pc:picChg>
        <pc:picChg chg="del">
          <ac:chgData name="Henri | De Fruitmotor" userId="11138fb4-eca7-413b-829b-22b82abd0875" providerId="ADAL" clId="{8751B75B-9E37-4BDA-BAD9-43C1D8A0CB2F}" dt="2023-08-28T09:09:17.801" v="8647" actId="478"/>
          <ac:picMkLst>
            <pc:docMk/>
            <pc:sldMk cId="3669829182" sldId="525"/>
            <ac:picMk id="21" creationId="{F458D19C-AF2A-543D-8099-6118BFD20EA9}"/>
          </ac:picMkLst>
        </pc:picChg>
        <pc:picChg chg="mod">
          <ac:chgData name="Henri | De Fruitmotor" userId="11138fb4-eca7-413b-829b-22b82abd0875" providerId="ADAL" clId="{8751B75B-9E37-4BDA-BAD9-43C1D8A0CB2F}" dt="2023-08-28T09:09:20.964" v="8648" actId="1076"/>
          <ac:picMkLst>
            <pc:docMk/>
            <pc:sldMk cId="3669829182" sldId="525"/>
            <ac:picMk id="22" creationId="{A1396594-465F-971C-495F-6FCC25FC4E53}"/>
          </ac:picMkLst>
        </pc:picChg>
        <pc:picChg chg="add del mod">
          <ac:chgData name="Henri | De Fruitmotor" userId="11138fb4-eca7-413b-829b-22b82abd0875" providerId="ADAL" clId="{8751B75B-9E37-4BDA-BAD9-43C1D8A0CB2F}" dt="2023-08-28T09:10:40.215" v="8697" actId="478"/>
          <ac:picMkLst>
            <pc:docMk/>
            <pc:sldMk cId="3669829182" sldId="525"/>
            <ac:picMk id="23" creationId="{2AE0416E-30A6-4A03-DE10-D726243E7BA3}"/>
          </ac:picMkLst>
        </pc:picChg>
        <pc:picChg chg="add mod">
          <ac:chgData name="Henri | De Fruitmotor" userId="11138fb4-eca7-413b-829b-22b82abd0875" providerId="ADAL" clId="{8751B75B-9E37-4BDA-BAD9-43C1D8A0CB2F}" dt="2023-08-28T10:52:09.681" v="13198" actId="1076"/>
          <ac:picMkLst>
            <pc:docMk/>
            <pc:sldMk cId="3669829182" sldId="525"/>
            <ac:picMk id="28" creationId="{9E8C5704-3F59-10E3-7F47-B413FF87AA58}"/>
          </ac:picMkLst>
        </pc:picChg>
      </pc:sldChg>
      <pc:sldChg chg="modSp new del mod">
        <pc:chgData name="Henri | De Fruitmotor" userId="11138fb4-eca7-413b-829b-22b82abd0875" providerId="ADAL" clId="{8751B75B-9E37-4BDA-BAD9-43C1D8A0CB2F}" dt="2023-08-28T09:31:38.572" v="9275" actId="47"/>
        <pc:sldMkLst>
          <pc:docMk/>
          <pc:sldMk cId="3251966337" sldId="526"/>
        </pc:sldMkLst>
        <pc:spChg chg="mod">
          <ac:chgData name="Henri | De Fruitmotor" userId="11138fb4-eca7-413b-829b-22b82abd0875" providerId="ADAL" clId="{8751B75B-9E37-4BDA-BAD9-43C1D8A0CB2F}" dt="2023-08-28T09:31:36.147" v="9274" actId="27636"/>
          <ac:spMkLst>
            <pc:docMk/>
            <pc:sldMk cId="3251966337" sldId="526"/>
            <ac:spMk id="4" creationId="{33B4623A-B74C-AE5C-28E8-684FD1D5BCA5}"/>
          </ac:spMkLst>
        </pc:spChg>
      </pc:sldChg>
      <pc:sldChg chg="addSp delSp modSp add mod ord">
        <pc:chgData name="Henri | De Fruitmotor" userId="11138fb4-eca7-413b-829b-22b82abd0875" providerId="ADAL" clId="{8751B75B-9E37-4BDA-BAD9-43C1D8A0CB2F}" dt="2023-08-28T19:19:03.322" v="15681" actId="6549"/>
        <pc:sldMkLst>
          <pc:docMk/>
          <pc:sldMk cId="3295688146" sldId="526"/>
        </pc:sldMkLst>
        <pc:spChg chg="add mod">
          <ac:chgData name="Henri | De Fruitmotor" userId="11138fb4-eca7-413b-829b-22b82abd0875" providerId="ADAL" clId="{8751B75B-9E37-4BDA-BAD9-43C1D8A0CB2F}" dt="2023-08-28T19:19:03.322" v="15681" actId="6549"/>
          <ac:spMkLst>
            <pc:docMk/>
            <pc:sldMk cId="3295688146" sldId="526"/>
            <ac:spMk id="5" creationId="{B2A39F6A-F9A9-9B4C-278B-945202DAFE32}"/>
          </ac:spMkLst>
        </pc:spChg>
        <pc:spChg chg="add del mod">
          <ac:chgData name="Henri | De Fruitmotor" userId="11138fb4-eca7-413b-829b-22b82abd0875" providerId="ADAL" clId="{8751B75B-9E37-4BDA-BAD9-43C1D8A0CB2F}" dt="2023-08-28T09:52:02.587" v="10078" actId="478"/>
          <ac:spMkLst>
            <pc:docMk/>
            <pc:sldMk cId="3295688146" sldId="526"/>
            <ac:spMk id="6" creationId="{94B6EC61-625E-D847-CED8-A38A0F58582A}"/>
          </ac:spMkLst>
        </pc:spChg>
        <pc:spChg chg="mod">
          <ac:chgData name="Henri | De Fruitmotor" userId="11138fb4-eca7-413b-829b-22b82abd0875" providerId="ADAL" clId="{8751B75B-9E37-4BDA-BAD9-43C1D8A0CB2F}" dt="2023-08-28T09:58:56.764" v="10510" actId="6549"/>
          <ac:spMkLst>
            <pc:docMk/>
            <pc:sldMk cId="3295688146" sldId="526"/>
            <ac:spMk id="155" creationId="{00000000-0000-0000-0000-000000000000}"/>
          </ac:spMkLst>
        </pc:spChg>
        <pc:picChg chg="del">
          <ac:chgData name="Henri | De Fruitmotor" userId="11138fb4-eca7-413b-829b-22b82abd0875" providerId="ADAL" clId="{8751B75B-9E37-4BDA-BAD9-43C1D8A0CB2F}" dt="2023-08-28T09:44:19.609" v="9708" actId="478"/>
          <ac:picMkLst>
            <pc:docMk/>
            <pc:sldMk cId="3295688146" sldId="526"/>
            <ac:picMk id="3" creationId="{4D269C5D-7BA4-ED96-80DC-2B7227E7B974}"/>
          </ac:picMkLst>
        </pc:picChg>
        <pc:picChg chg="del">
          <ac:chgData name="Henri | De Fruitmotor" userId="11138fb4-eca7-413b-829b-22b82abd0875" providerId="ADAL" clId="{8751B75B-9E37-4BDA-BAD9-43C1D8A0CB2F}" dt="2023-08-28T09:44:21.898" v="9709" actId="478"/>
          <ac:picMkLst>
            <pc:docMk/>
            <pc:sldMk cId="3295688146" sldId="526"/>
            <ac:picMk id="4" creationId="{5B97A71A-90D1-296A-A353-2E3F0A7CD30A}"/>
          </ac:picMkLst>
        </pc:picChg>
        <pc:picChg chg="add mod modCrop">
          <ac:chgData name="Henri | De Fruitmotor" userId="11138fb4-eca7-413b-829b-22b82abd0875" providerId="ADAL" clId="{8751B75B-9E37-4BDA-BAD9-43C1D8A0CB2F}" dt="2023-08-28T09:54:18.896" v="10083" actId="1076"/>
          <ac:picMkLst>
            <pc:docMk/>
            <pc:sldMk cId="3295688146" sldId="526"/>
            <ac:picMk id="7" creationId="{68489AD1-F400-0A17-0E1D-D06ABF365E30}"/>
          </ac:picMkLst>
        </pc:picChg>
      </pc:sldChg>
      <pc:sldMasterChg chg="delSldLayout">
        <pc:chgData name="Henri | De Fruitmotor" userId="11138fb4-eca7-413b-829b-22b82abd0875" providerId="ADAL" clId="{8751B75B-9E37-4BDA-BAD9-43C1D8A0CB2F}" dt="2023-08-28T10:43:11.948" v="13009" actId="47"/>
        <pc:sldMasterMkLst>
          <pc:docMk/>
          <pc:sldMasterMk cId="0" sldId="2147483648"/>
        </pc:sldMasterMkLst>
        <pc:sldLayoutChg chg="del">
          <pc:chgData name="Henri | De Fruitmotor" userId="11138fb4-eca7-413b-829b-22b82abd0875" providerId="ADAL" clId="{8751B75B-9E37-4BDA-BAD9-43C1D8A0CB2F}" dt="2023-08-28T10:43:11.948" v="13009" actId="47"/>
          <pc:sldLayoutMkLst>
            <pc:docMk/>
            <pc:sldMasterMk cId="0" sldId="2147483648"/>
            <pc:sldLayoutMk cId="2304395553" sldId="2147483666"/>
          </pc:sldLayoutMkLst>
        </pc:sldLayoutChg>
        <pc:sldLayoutChg chg="del">
          <pc:chgData name="Henri | De Fruitmotor" userId="11138fb4-eca7-413b-829b-22b82abd0875" providerId="ADAL" clId="{8751B75B-9E37-4BDA-BAD9-43C1D8A0CB2F}" dt="2023-08-27T18:43:08.261" v="142" actId="47"/>
          <pc:sldLayoutMkLst>
            <pc:docMk/>
            <pc:sldMasterMk cId="0" sldId="2147483648"/>
            <pc:sldLayoutMk cId="463021168" sldId="2147483667"/>
          </pc:sldLayoutMkLst>
        </pc:sldLayoutChg>
        <pc:sldLayoutChg chg="del">
          <pc:chgData name="Henri | De Fruitmotor" userId="11138fb4-eca7-413b-829b-22b82abd0875" providerId="ADAL" clId="{8751B75B-9E37-4BDA-BAD9-43C1D8A0CB2F}" dt="2023-08-27T22:02:59.952" v="6945" actId="47"/>
          <pc:sldLayoutMkLst>
            <pc:docMk/>
            <pc:sldMasterMk cId="0" sldId="2147483648"/>
            <pc:sldLayoutMk cId="1145138411" sldId="214748366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2">
                <a:alpha val="50196"/>
              </a:schemeClr>
            </a:solidFill>
            <a:ln w="25400">
              <a:solidFill>
                <a:schemeClr val="accent2"/>
              </a:solidFill>
              <a:prstDash val="sysDot"/>
            </a:ln>
            <a:effectLst/>
          </c:spPr>
          <c:cat>
            <c:strRef>
              <c:f>Blad1!$C$3:$C$8</c:f>
              <c:strCache>
                <c:ptCount val="6"/>
                <c:pt idx="0">
                  <c:v>Circulariteit</c:v>
                </c:pt>
                <c:pt idx="1">
                  <c:v>Bodem</c:v>
                </c:pt>
                <c:pt idx="2">
                  <c:v>Klimaat en Energie</c:v>
                </c:pt>
                <c:pt idx="3">
                  <c:v>Water</c:v>
                </c:pt>
                <c:pt idx="4">
                  <c:v>Biodiversiteit</c:v>
                </c:pt>
                <c:pt idx="5">
                  <c:v>Sociaal economische positie</c:v>
                </c:pt>
              </c:strCache>
            </c:strRef>
          </c:cat>
          <c:val>
            <c:numRef>
              <c:f>Blad1!$D$3:$D$8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E-451E-9DE3-DDABB74AC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443600"/>
        <c:axId val="822441632"/>
      </c:radarChart>
      <c:catAx>
        <c:axId val="82244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22441632"/>
        <c:crosses val="autoZero"/>
        <c:auto val="1"/>
        <c:lblAlgn val="ctr"/>
        <c:lblOffset val="100"/>
        <c:noMultiLvlLbl val="0"/>
      </c:catAx>
      <c:valAx>
        <c:axId val="8224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224436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2400" b="1"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220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presentatie</a:t>
            </a:r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Toekenning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Hoofdtekst - niveau één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“Bijzonder citaat”</a:t>
            </a:r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fbeelding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Afbeelding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Afbeelding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fbeelding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2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presentatie</a:t>
            </a:r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Dia-opsommingstekst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8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Ondertitel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idx="13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Agendaonderwerpen</a:t>
            </a:r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eitinformati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Feitinformatie</a:t>
            </a:r>
          </a:p>
        </p:txBody>
      </p:sp>
      <p:sp>
        <p:nvSpPr>
          <p:cNvPr id="10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wallpaperflare.com/money-spelled-out-with-cash-photo-finance-bank-currency-business-wallpaper-aacl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hyperlink" Target="https://pixabay.com/de/euro-1-m%C3%BCnze-w%C3%A4hrung-europa-geld-400249/" TargetMode="Externa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7" Type="http://schemas.openxmlformats.org/officeDocument/2006/relationships/image" Target="../media/image2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ponsiblebusinesssimulator.pwc.nl/" TargetMode="External"/><Relationship Id="rId5" Type="http://schemas.openxmlformats.org/officeDocument/2006/relationships/hyperlink" Target="https://tesponsiblebusinesssimulator.pwc.nl/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29.tm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hyperlink" Target="https://pixabay.com/de/euro-1-m%C3%BCnze-w%C3%A4hrung-europa-geld-400249/" TargetMode="Externa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wallpaperflare.com/money-spelled-out-with-cash-photo-finance-bank-currency-business-wallpaper-aacl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52D132-1EB7-A807-C477-CF9945A7C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83" y="1563874"/>
            <a:ext cx="5043327" cy="17651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AB17AD-9DB2-7995-067A-3D5609AA1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7" y="485525"/>
            <a:ext cx="3033530" cy="107690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644" y="485525"/>
            <a:ext cx="2673821" cy="15662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566A471-03E4-846A-9E37-D7C0E40C3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582" y="5546929"/>
            <a:ext cx="7573883" cy="61385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F09D62-1680-8C4A-E9A6-96CDC446914D}"/>
              </a:ext>
            </a:extLst>
          </p:cNvPr>
          <p:cNvSpPr txBox="1"/>
          <p:nvPr/>
        </p:nvSpPr>
        <p:spPr>
          <a:xfrm>
            <a:off x="19842662" y="1533516"/>
            <a:ext cx="3395160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Henri Holster</a:t>
            </a:r>
          </a:p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29 augustus 2023</a:t>
            </a: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701FD15-775D-46B7-766B-199DD3635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6535" y="3928807"/>
            <a:ext cx="4460836" cy="778344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7631724" y="418320"/>
            <a:ext cx="10533184" cy="30849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nl-NL" sz="6600" dirty="0" err="1">
                <a:solidFill>
                  <a:srgbClr val="212121"/>
                </a:solidFill>
                <a:latin typeface="Calibri" panose="020F0502020204030204" pitchFamily="34" charset="0"/>
              </a:rPr>
              <a:t>KPI’s</a:t>
            </a: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nl-NL" sz="7200" dirty="0">
                <a:solidFill>
                  <a:srgbClr val="212121"/>
                </a:solidFill>
                <a:latin typeface="Calibri" panose="020F0502020204030204" pitchFamily="34" charset="0"/>
              </a:rPr>
              <a:t>duurzame</a:t>
            </a: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 fruitteelt,</a:t>
            </a:r>
          </a:p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000" dirty="0">
                <a:solidFill>
                  <a:srgbClr val="212121"/>
                </a:solidFill>
                <a:latin typeface="Calibri" panose="020F0502020204030204" pitchFamily="34" charset="0"/>
              </a:rPr>
              <a:t>op weg naar nieuwe waardering</a:t>
            </a:r>
            <a:endParaRPr kumimoji="0" lang="nl-NL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1EE6DC-0BF7-8A2C-B39D-64E02FB4D917}"/>
              </a:ext>
            </a:extLst>
          </p:cNvPr>
          <p:cNvSpPr txBox="1"/>
          <p:nvPr/>
        </p:nvSpPr>
        <p:spPr>
          <a:xfrm>
            <a:off x="5612365" y="5579147"/>
            <a:ext cx="10521873" cy="3905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nl-NL" sz="4800" b="1" i="0" u="none" strike="noStrike" baseline="0" dirty="0">
                <a:solidFill>
                  <a:srgbClr val="D14A02"/>
                </a:solidFill>
                <a:latin typeface="Arial-BoldMT"/>
              </a:rPr>
              <a:t>Strategische uitdaging</a:t>
            </a:r>
          </a:p>
          <a:p>
            <a:pPr algn="l"/>
            <a:r>
              <a:rPr lang="nl-NL" sz="4800" b="0" i="0" u="none" strike="noStrike" baseline="0" dirty="0">
                <a:solidFill>
                  <a:srgbClr val="000000"/>
                </a:solidFill>
                <a:latin typeface="ArialMT"/>
              </a:rPr>
              <a:t>"Hoe duurzaam te telen en ontwikkelen in de fruitteelt,</a:t>
            </a:r>
          </a:p>
          <a:p>
            <a:pPr algn="l"/>
            <a:r>
              <a:rPr lang="nl-NL" sz="4800" b="0" i="0" u="none" strike="noStrike" baseline="0" dirty="0">
                <a:solidFill>
                  <a:srgbClr val="000000"/>
                </a:solidFill>
                <a:latin typeface="ArialMT"/>
              </a:rPr>
              <a:t>rekening houdend met de risico's?"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3296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FEEAE00-C4A5-2DE8-0FB3-9A45B773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9" y="4266744"/>
            <a:ext cx="6001588" cy="58205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87F2839-33F9-973F-4A55-7DF5747F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605" y="4195713"/>
            <a:ext cx="6001588" cy="582058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6298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661537" y="849937"/>
            <a:ext cx="16649882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4. Anders rekenen en belonen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54CAFF-FB37-E224-5470-D91FCA465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27" y="4266744"/>
            <a:ext cx="10969746" cy="85961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3BC3D0-D890-02FE-3E82-1617861A81F0}"/>
              </a:ext>
            </a:extLst>
          </p:cNvPr>
          <p:cNvSpPr txBox="1"/>
          <p:nvPr/>
        </p:nvSpPr>
        <p:spPr>
          <a:xfrm>
            <a:off x="3319963" y="2487033"/>
            <a:ext cx="19433205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Nieuwe anders belonen moet, anders zijn de hoofddoelen niet haalbaar</a:t>
            </a:r>
          </a:p>
        </p:txBody>
      </p:sp>
    </p:spTree>
    <p:extLst>
      <p:ext uri="{BB962C8B-B14F-4D97-AF65-F5344CB8AC3E}">
        <p14:creationId xmlns:p14="http://schemas.microsoft.com/office/powerpoint/2010/main" val="8593644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41" y="369093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064377" y="523390"/>
            <a:ext cx="19670444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Prestatiebeloning melkvee vs fruitteelt (ter illustratie!!)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3B5B90-97C8-7411-4B9D-5D51FABD8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0767" r="40624" b="16146"/>
          <a:stretch/>
        </p:blipFill>
        <p:spPr>
          <a:xfrm flipH="1">
            <a:off x="13588145" y="2877282"/>
            <a:ext cx="2095813" cy="21195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05CE7A-20AB-1D3C-04D6-88E043DA7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6" y="2750652"/>
            <a:ext cx="2675636" cy="2227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CF1955-6FF4-07EC-6D8F-78DDA5FF85D1}"/>
              </a:ext>
            </a:extLst>
          </p:cNvPr>
          <p:cNvSpPr txBox="1"/>
          <p:nvPr/>
        </p:nvSpPr>
        <p:spPr>
          <a:xfrm>
            <a:off x="4457924" y="2691837"/>
            <a:ext cx="8181727" cy="2253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1.000.000 kg, 110 mk, 72 ha, RFC</a:t>
            </a:r>
          </a:p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dirty="0"/>
              <a:t>omzet 500.000 Euro, 7.000/ha, 50 ct/kg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301A30-6562-E05A-FDE8-8AD6C8159C2E}"/>
              </a:ext>
            </a:extLst>
          </p:cNvPr>
          <p:cNvSpPr txBox="1"/>
          <p:nvPr/>
        </p:nvSpPr>
        <p:spPr>
          <a:xfrm>
            <a:off x="16198824" y="2742835"/>
            <a:ext cx="7591822" cy="2253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1.000.000 kg, 25 ha</a:t>
            </a:r>
          </a:p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omzet </a:t>
            </a:r>
            <a:r>
              <a:rPr lang="nl-NL" sz="3600" dirty="0"/>
              <a:t>650.000, 26.000/ha, 65 ct/kg  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7" name="Tabel 17">
            <a:extLst>
              <a:ext uri="{FF2B5EF4-FFF2-40B4-BE49-F238E27FC236}">
                <a16:creationId xmlns:a16="http://schemas.microsoft.com/office/drawing/2014/main" id="{C75E28BB-48AE-F364-3FFF-D587B4034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83742"/>
              </p:ext>
            </p:extLst>
          </p:nvPr>
        </p:nvGraphicFramePr>
        <p:xfrm>
          <a:off x="691254" y="5854002"/>
          <a:ext cx="22545918" cy="7254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75238">
                  <a:extLst>
                    <a:ext uri="{9D8B030D-6E8A-4147-A177-3AD203B41FA5}">
                      <a16:colId xmlns:a16="http://schemas.microsoft.com/office/drawing/2014/main" val="332175475"/>
                    </a:ext>
                  </a:extLst>
                </a:gridCol>
                <a:gridCol w="8343003">
                  <a:extLst>
                    <a:ext uri="{9D8B030D-6E8A-4147-A177-3AD203B41FA5}">
                      <a16:colId xmlns:a16="http://schemas.microsoft.com/office/drawing/2014/main" val="476622062"/>
                    </a:ext>
                  </a:extLst>
                </a:gridCol>
                <a:gridCol w="10427677">
                  <a:extLst>
                    <a:ext uri="{9D8B030D-6E8A-4147-A177-3AD203B41FA5}">
                      <a16:colId xmlns:a16="http://schemas.microsoft.com/office/drawing/2014/main" val="2403557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Melkvee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Fruitteelt hardfruit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37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/>
                        <a:t>Privaat (markt)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dirty="0"/>
                        <a:t>22.000 </a:t>
                      </a:r>
                    </a:p>
                    <a:p>
                      <a:pPr marL="0" marR="0" lvl="3" indent="0" algn="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(waarvan 15.000 uit klimaatdoelen)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Nog niet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59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1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/>
                        <a:t>Publiek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4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Eco-regelingen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14.400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5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ANLb, GBDA, BM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4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Landschapsfondsen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7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Anderen??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i.o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/>
                        <a:t>i.o.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3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Totaal denkbaar (nu)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50.000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10.000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6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Procentuele toeslag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1,5%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Per ha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694 euro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400 euro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7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Per kg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 ct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 ct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89609"/>
                  </a:ext>
                </a:extLst>
              </a:tr>
            </a:tbl>
          </a:graphicData>
        </a:graphic>
      </p:graphicFrame>
      <p:sp>
        <p:nvSpPr>
          <p:cNvPr id="18" name="Tekstvak 17">
            <a:extLst>
              <a:ext uri="{FF2B5EF4-FFF2-40B4-BE49-F238E27FC236}">
                <a16:creationId xmlns:a16="http://schemas.microsoft.com/office/drawing/2014/main" id="{4AC1EE1C-47B0-E6EF-2F67-99D82A81136B}"/>
              </a:ext>
            </a:extLst>
          </p:cNvPr>
          <p:cNvSpPr txBox="1"/>
          <p:nvPr/>
        </p:nvSpPr>
        <p:spPr>
          <a:xfrm>
            <a:off x="859205" y="4731131"/>
            <a:ext cx="9097042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i="1" dirty="0"/>
              <a:t>Mogelijke / maximale prestatiebeloning (in euro’s)</a:t>
            </a:r>
            <a:endParaRPr kumimoji="0" lang="nl-NL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CF207CD-3B19-30E4-E6BE-754E449A0730}"/>
              </a:ext>
            </a:extLst>
          </p:cNvPr>
          <p:cNvCxnSpPr>
            <a:cxnSpLocks/>
          </p:cNvCxnSpPr>
          <p:nvPr/>
        </p:nvCxnSpPr>
        <p:spPr>
          <a:xfrm>
            <a:off x="12911950" y="5854002"/>
            <a:ext cx="0" cy="725424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E6BF4007-CB72-A5EE-FEC9-A9E8CF848FDE}"/>
              </a:ext>
            </a:extLst>
          </p:cNvPr>
          <p:cNvSpPr txBox="1"/>
          <p:nvPr/>
        </p:nvSpPr>
        <p:spPr>
          <a:xfrm rot="21080955">
            <a:off x="12922457" y="10276904"/>
            <a:ext cx="10618291" cy="942822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dirty="0"/>
              <a:t>   en </a:t>
            </a:r>
            <a:r>
              <a:rPr kumimoji="0" lang="nl-NL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nog steeds de (opbrengst) risico’s     </a:t>
            </a:r>
          </a:p>
        </p:txBody>
      </p:sp>
    </p:spTree>
    <p:extLst>
      <p:ext uri="{BB962C8B-B14F-4D97-AF65-F5344CB8AC3E}">
        <p14:creationId xmlns:p14="http://schemas.microsoft.com/office/powerpoint/2010/main" val="1206979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41" y="369093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064377" y="523390"/>
            <a:ext cx="19670444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Besparing inputs vs opbrengstderving (ter illustratie!!)</a:t>
            </a:r>
          </a:p>
        </p:txBody>
      </p:sp>
      <p:pic>
        <p:nvPicPr>
          <p:cNvPr id="1026" name="Picture 2" descr="Vector gouden munten te pakken">
            <a:extLst>
              <a:ext uri="{FF2B5EF4-FFF2-40B4-BE49-F238E27FC236}">
                <a16:creationId xmlns:a16="http://schemas.microsoft.com/office/drawing/2014/main" id="{5BD806D4-7E3E-890A-5A4E-41F6FB52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09" t="10641" r="136103" b="394"/>
          <a:stretch/>
        </p:blipFill>
        <p:spPr bwMode="auto">
          <a:xfrm>
            <a:off x="9258203" y="4022017"/>
            <a:ext cx="5867594" cy="53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A3B5B90-97C8-7411-4B9D-5D51FABD80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0767" r="40624" b="16146"/>
          <a:stretch/>
        </p:blipFill>
        <p:spPr>
          <a:xfrm flipH="1">
            <a:off x="13588145" y="2877282"/>
            <a:ext cx="2095813" cy="21195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05CE7A-20AB-1D3C-04D6-88E043DA7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06" y="2750652"/>
            <a:ext cx="2675636" cy="22279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CF1955-6FF4-07EC-6D8F-78DDA5FF85D1}"/>
              </a:ext>
            </a:extLst>
          </p:cNvPr>
          <p:cNvSpPr txBox="1"/>
          <p:nvPr/>
        </p:nvSpPr>
        <p:spPr>
          <a:xfrm>
            <a:off x="4457924" y="2691837"/>
            <a:ext cx="8079135" cy="2253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dirty="0"/>
              <a:t>Van 9.000 -&gt; 7.000 kg melk/koe </a:t>
            </a:r>
          </a:p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dirty="0"/>
              <a:t>bij substantiële reductie externe inputs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301A30-6562-E05A-FDE8-8AD6C8159C2E}"/>
              </a:ext>
            </a:extLst>
          </p:cNvPr>
          <p:cNvSpPr txBox="1"/>
          <p:nvPr/>
        </p:nvSpPr>
        <p:spPr>
          <a:xfrm>
            <a:off x="16198824" y="3280674"/>
            <a:ext cx="5886227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1.000.000 kg -&gt; 800.000 kg</a:t>
            </a:r>
          </a:p>
        </p:txBody>
      </p:sp>
      <p:graphicFrame>
        <p:nvGraphicFramePr>
          <p:cNvPr id="17" name="Tabel 17">
            <a:extLst>
              <a:ext uri="{FF2B5EF4-FFF2-40B4-BE49-F238E27FC236}">
                <a16:creationId xmlns:a16="http://schemas.microsoft.com/office/drawing/2014/main" id="{C75E28BB-48AE-F364-3FFF-D587B4034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4839"/>
              </p:ext>
            </p:extLst>
          </p:nvPr>
        </p:nvGraphicFramePr>
        <p:xfrm>
          <a:off x="691254" y="5854002"/>
          <a:ext cx="22545918" cy="7010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99407">
                  <a:extLst>
                    <a:ext uri="{9D8B030D-6E8A-4147-A177-3AD203B41FA5}">
                      <a16:colId xmlns:a16="http://schemas.microsoft.com/office/drawing/2014/main" val="332175475"/>
                    </a:ext>
                  </a:extLst>
                </a:gridCol>
                <a:gridCol w="8218834">
                  <a:extLst>
                    <a:ext uri="{9D8B030D-6E8A-4147-A177-3AD203B41FA5}">
                      <a16:colId xmlns:a16="http://schemas.microsoft.com/office/drawing/2014/main" val="476622062"/>
                    </a:ext>
                  </a:extLst>
                </a:gridCol>
                <a:gridCol w="10427677">
                  <a:extLst>
                    <a:ext uri="{9D8B030D-6E8A-4147-A177-3AD203B41FA5}">
                      <a16:colId xmlns:a16="http://schemas.microsoft.com/office/drawing/2014/main" val="2403557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Melkvee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Fruitteelt hardfruit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37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800" dirty="0"/>
                        <a:t>Besparing 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3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Krachtvoer en kunstmest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800" dirty="0"/>
                    </a:p>
                    <a:p>
                      <a:pPr algn="r"/>
                      <a:r>
                        <a:rPr lang="nl-NL" sz="2800" dirty="0"/>
                        <a:t>Via fertigatie of marginaal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59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marginaal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1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Gewasbescherming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marginaal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3" algn="r"/>
                      <a:r>
                        <a:rPr lang="nl-NL" sz="2800" dirty="0"/>
                        <a:t>Substantieel, maar vooral bij chemievrij (optie?)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4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Advies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substantieel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onduidelijk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5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Totaal denkbaar (nu)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100.000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p.m. 40.000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6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Procentuele besparing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-/- 20%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6%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Opbrengstderving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sz="3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Procentueel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22%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20%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9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Euro’s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110.000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130.000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0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2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Verschil kg prijs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sz="3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&gt; 10 ct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63716"/>
                  </a:ext>
                </a:extLst>
              </a:tr>
            </a:tbl>
          </a:graphicData>
        </a:graphic>
      </p:graphicFrame>
      <p:sp>
        <p:nvSpPr>
          <p:cNvPr id="18" name="Tekstvak 17">
            <a:extLst>
              <a:ext uri="{FF2B5EF4-FFF2-40B4-BE49-F238E27FC236}">
                <a16:creationId xmlns:a16="http://schemas.microsoft.com/office/drawing/2014/main" id="{4AC1EE1C-47B0-E6EF-2F67-99D82A81136B}"/>
              </a:ext>
            </a:extLst>
          </p:cNvPr>
          <p:cNvSpPr txBox="1"/>
          <p:nvPr/>
        </p:nvSpPr>
        <p:spPr>
          <a:xfrm>
            <a:off x="691254" y="4822036"/>
            <a:ext cx="8640186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i="1" dirty="0"/>
              <a:t>Besparing externe opbrengstderving (in euro’s)</a:t>
            </a:r>
            <a:endParaRPr kumimoji="0" lang="nl-NL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CF207CD-3B19-30E4-E6BE-754E449A0730}"/>
              </a:ext>
            </a:extLst>
          </p:cNvPr>
          <p:cNvCxnSpPr>
            <a:cxnSpLocks/>
          </p:cNvCxnSpPr>
          <p:nvPr/>
        </p:nvCxnSpPr>
        <p:spPr>
          <a:xfrm>
            <a:off x="12794606" y="5854002"/>
            <a:ext cx="0" cy="70104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E6BF4007-CB72-A5EE-FEC9-A9E8CF848FDE}"/>
              </a:ext>
            </a:extLst>
          </p:cNvPr>
          <p:cNvSpPr txBox="1"/>
          <p:nvPr/>
        </p:nvSpPr>
        <p:spPr>
          <a:xfrm>
            <a:off x="13588145" y="12086468"/>
            <a:ext cx="7256795" cy="1289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dirty="0"/>
              <a:t>Nb rekensom als richting!</a:t>
            </a:r>
            <a:r>
              <a:rPr kumimoji="0" lang="nl-NL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641873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41" y="369093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909522" y="192665"/>
            <a:ext cx="1967044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Op zoek naar anders belonen </a:t>
            </a:r>
            <a:r>
              <a:rPr lang="nl-NL" dirty="0">
                <a:solidFill>
                  <a:srgbClr val="212121"/>
                </a:solidFill>
                <a:latin typeface="Calibri" panose="020F0502020204030204" pitchFamily="34" charset="0"/>
              </a:rPr>
              <a:t>(voorbeelden)</a:t>
            </a:r>
            <a:b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endParaRPr lang="nl-NL" sz="5400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Vector gouden munten te pakken">
            <a:extLst>
              <a:ext uri="{FF2B5EF4-FFF2-40B4-BE49-F238E27FC236}">
                <a16:creationId xmlns:a16="http://schemas.microsoft.com/office/drawing/2014/main" id="{5BD806D4-7E3E-890A-5A4E-41F6FB52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09" t="10641" r="136103" b="394"/>
          <a:stretch/>
        </p:blipFill>
        <p:spPr bwMode="auto">
          <a:xfrm>
            <a:off x="9258203" y="4022017"/>
            <a:ext cx="5867594" cy="53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8B7ED64-25E2-3973-6C37-209CA2463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049" t="11058" r="14966" b="13881"/>
          <a:stretch/>
        </p:blipFill>
        <p:spPr>
          <a:xfrm>
            <a:off x="18261756" y="1051285"/>
            <a:ext cx="2900579" cy="27162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F32ED0-C480-DE04-4CF3-49EF4F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0767" r="40624" b="16146"/>
          <a:stretch/>
        </p:blipFill>
        <p:spPr>
          <a:xfrm flipH="1">
            <a:off x="21397716" y="2217852"/>
            <a:ext cx="2577409" cy="260654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F8A5E9E-7649-52A8-5CDD-1A047A6E40FB}"/>
              </a:ext>
            </a:extLst>
          </p:cNvPr>
          <p:cNvSpPr txBox="1"/>
          <p:nvPr/>
        </p:nvSpPr>
        <p:spPr>
          <a:xfrm>
            <a:off x="1581955" y="1771008"/>
            <a:ext cx="20646620" cy="11381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3600" dirty="0">
                <a:sym typeface="Wingdings" panose="05000000000000000000" pitchFamily="2" charset="2"/>
              </a:rPr>
              <a:t> </a:t>
            </a:r>
            <a:r>
              <a:rPr lang="nl-NL" sz="3600" dirty="0"/>
              <a:t>Via beperken ondernemersrisico</a:t>
            </a:r>
          </a:p>
          <a:p>
            <a:pPr lvl="1"/>
            <a:r>
              <a:rPr lang="nl-NL" sz="2400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Faunaschaderegeling; minder eigen risico bij geleverde prestaties biodiversiteit </a:t>
            </a:r>
            <a:r>
              <a:rPr lang="nl-NL" sz="2400" dirty="0">
                <a:solidFill>
                  <a:schemeClr val="tx1"/>
                </a:solidFill>
                <a:sym typeface="Wingdings" panose="05000000000000000000" pitchFamily="2" charset="2"/>
              </a:rPr>
              <a:t>kan dit juridisch?</a:t>
            </a:r>
            <a:endParaRPr lang="nl-NL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3600" dirty="0">
                <a:sym typeface="Wingdings" panose="05000000000000000000" pitchFamily="2" charset="2"/>
              </a:rPr>
              <a:t> </a:t>
            </a:r>
            <a:r>
              <a:rPr lang="nl-NL" sz="3600" dirty="0"/>
              <a:t>Via ruimte om te ondernemen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2400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Omgevingsvergunning en rentekorting bij investeringen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	Differentiatie </a:t>
            </a:r>
            <a:r>
              <a:rPr lang="nl-NL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Waterschapsheffing</a:t>
            </a: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 en regelgeving     </a:t>
            </a:r>
            <a:r>
              <a:rPr lang="nl-NL" sz="2400" dirty="0">
                <a:solidFill>
                  <a:schemeClr val="tx1"/>
                </a:solidFill>
                <a:sym typeface="Wingdings" panose="05000000000000000000" pitchFamily="2" charset="2"/>
              </a:rPr>
              <a:t>kan dit juridisch? transitie is hele speelveld om!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3600" dirty="0">
                <a:sym typeface="Wingdings" panose="05000000000000000000" pitchFamily="2" charset="2"/>
              </a:rPr>
              <a:t></a:t>
            </a:r>
            <a:r>
              <a:rPr lang="nl-NL" sz="3600" dirty="0"/>
              <a:t>Via toegang tot aankoop of afzetmarkt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3600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Toegang tot middelen koppelen aan prestatie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	Nieuwe NIL productconcepten (wie durft?)</a:t>
            </a:r>
          </a:p>
          <a:p>
            <a:pPr marL="571500" indent="-571500">
              <a:buFont typeface="Wingdings" panose="05000000000000000000" pitchFamily="2" charset="2"/>
              <a:buChar char="è"/>
            </a:pPr>
            <a:r>
              <a:rPr lang="nl-NL" sz="3600" dirty="0"/>
              <a:t>Via nieuwe sturing/ substitutie van middelen</a:t>
            </a:r>
          </a:p>
          <a:p>
            <a:pPr lvl="4"/>
            <a:r>
              <a:rPr lang="nl-NL" sz="3600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N&amp;M : heffing gebruik toxische middelen – investeren in NIL</a:t>
            </a:r>
          </a:p>
          <a:p>
            <a:pPr lvl="4"/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	Consument en eerlijke prijs (</a:t>
            </a:r>
            <a:r>
              <a:rPr lang="nl-NL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true</a:t>
            </a:r>
            <a:r>
              <a:rPr lang="nl-NL" sz="2800" dirty="0">
                <a:solidFill>
                  <a:srgbClr val="C00000"/>
                </a:solidFill>
                <a:sym typeface="Wingdings" panose="05000000000000000000" pitchFamily="2" charset="2"/>
              </a:rPr>
              <a:t> pricing)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3B5B90-97C8-7411-4B9D-5D51FABD80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0767" r="40624" b="16146"/>
          <a:stretch/>
        </p:blipFill>
        <p:spPr>
          <a:xfrm flipH="1">
            <a:off x="15448967" y="275587"/>
            <a:ext cx="2577409" cy="260654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7D08943-D8DC-F920-2656-BAC796799561}"/>
              </a:ext>
            </a:extLst>
          </p:cNvPr>
          <p:cNvSpPr/>
          <p:nvPr/>
        </p:nvSpPr>
        <p:spPr>
          <a:xfrm>
            <a:off x="12109702" y="9332940"/>
            <a:ext cx="11957120" cy="2165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/>
                <a:solidFill>
                  <a:schemeClr val="accent3"/>
                </a:solidFill>
              </a:rPr>
              <a:t>Wie doet mee de waslijst te maken?</a:t>
            </a:r>
          </a:p>
          <a:p>
            <a:pPr algn="ctr"/>
            <a:r>
              <a:rPr lang="nl-NL" sz="5400" b="1" cap="none" spc="0" dirty="0">
                <a:ln/>
                <a:solidFill>
                  <a:schemeClr val="accent3"/>
                </a:solidFill>
                <a:effectLst/>
              </a:rPr>
              <a:t>Doorrekenen impact (</a:t>
            </a:r>
            <a:r>
              <a:rPr lang="nl-NL" sz="5400" b="1" cap="none" spc="0" dirty="0" err="1">
                <a:ln/>
                <a:solidFill>
                  <a:schemeClr val="accent3"/>
                </a:solidFill>
                <a:effectLst/>
              </a:rPr>
              <a:t>incl</a:t>
            </a:r>
            <a:r>
              <a:rPr lang="nl-NL" sz="5400" b="1" cap="none" spc="0" dirty="0">
                <a:ln/>
                <a:solidFill>
                  <a:schemeClr val="accent3"/>
                </a:solidFill>
                <a:effectLst/>
              </a:rPr>
              <a:t> gewin)</a:t>
            </a:r>
          </a:p>
        </p:txBody>
      </p:sp>
    </p:spTree>
    <p:extLst>
      <p:ext uri="{BB962C8B-B14F-4D97-AF65-F5344CB8AC3E}">
        <p14:creationId xmlns:p14="http://schemas.microsoft.com/office/powerpoint/2010/main" val="3650475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6298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204337" y="390159"/>
            <a:ext cx="18701448" cy="3084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5. </a:t>
            </a:r>
            <a:r>
              <a:rPr lang="nl-NL" sz="6000" dirty="0"/>
              <a:t>Triple-P rekenen voor nieuwe bedrijfsmodellen </a:t>
            </a:r>
            <a:endParaRPr lang="nl-NL" sz="6600" dirty="0"/>
          </a:p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627C77-0A7A-A77E-C46F-8C90B4BB2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7" y="3947706"/>
            <a:ext cx="5210902" cy="35342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9F2396-D824-10DE-E3B7-4613171B9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873" y="9697262"/>
            <a:ext cx="5210902" cy="35342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29AEDCA-5A0A-BF44-7FF5-09DA979D68D1}"/>
              </a:ext>
            </a:extLst>
          </p:cNvPr>
          <p:cNvSpPr txBox="1"/>
          <p:nvPr/>
        </p:nvSpPr>
        <p:spPr>
          <a:xfrm>
            <a:off x="3659258" y="1948697"/>
            <a:ext cx="16553048" cy="701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212121"/>
                </a:solidFill>
                <a:latin typeface="Calibri" panose="020F0502020204030204" pitchFamily="34" charset="0"/>
              </a:rPr>
              <a:t>rekenen met PWC, mmv De Fruitmotor, CAF en telers (fase 1)</a:t>
            </a:r>
            <a:endParaRPr lang="nl-NL" sz="4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EF94CA-31B0-CED2-EBFD-021552295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00" y="3633103"/>
            <a:ext cx="14127547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59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53353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365481" y="860284"/>
            <a:ext cx="18701448" cy="2175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6000" dirty="0"/>
              <a:t>Triple-P rekenen voor nieuwe bedrijfsmodellen</a:t>
            </a:r>
            <a:br>
              <a:rPr lang="nl-NL" sz="6600" dirty="0"/>
            </a:br>
            <a:endParaRPr lang="nl-NL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B9F14F-AE51-1751-D506-3F55E3C8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82005" r="87091"/>
          <a:stretch/>
        </p:blipFill>
        <p:spPr>
          <a:xfrm>
            <a:off x="20755037" y="2353838"/>
            <a:ext cx="2845405" cy="2242536"/>
          </a:xfrm>
          <a:prstGeom prst="rect">
            <a:avLst/>
          </a:prstGeom>
        </p:spPr>
      </p:pic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D7D09D73-5D40-E8B0-A362-3018E2137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55" t="40157" r="53288" b="42548"/>
          <a:stretch/>
        </p:blipFill>
        <p:spPr>
          <a:xfrm>
            <a:off x="20212306" y="5169877"/>
            <a:ext cx="3200400" cy="168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31ED4F0-CEC3-B555-CB99-BEF5E1BA7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82005" r="87091"/>
          <a:stretch/>
        </p:blipFill>
        <p:spPr>
          <a:xfrm>
            <a:off x="20907437" y="2506238"/>
            <a:ext cx="2845405" cy="2242536"/>
          </a:xfrm>
          <a:prstGeom prst="rect">
            <a:avLst/>
          </a:prstGeom>
        </p:spPr>
      </p:pic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1F950158-D46E-9FC5-B72E-3F50A836C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55" t="40157" r="53288" b="42548"/>
          <a:stretch/>
        </p:blipFill>
        <p:spPr>
          <a:xfrm>
            <a:off x="20364706" y="5322277"/>
            <a:ext cx="3200400" cy="168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F79B223-0084-87BE-1497-FC1DC65054C0}"/>
              </a:ext>
            </a:extLst>
          </p:cNvPr>
          <p:cNvSpPr txBox="1"/>
          <p:nvPr/>
        </p:nvSpPr>
        <p:spPr>
          <a:xfrm>
            <a:off x="2143218" y="10468243"/>
            <a:ext cx="16830581" cy="2697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dirty="0">
                <a:solidFill>
                  <a:srgbClr val="C00000"/>
                </a:solidFill>
              </a:rPr>
              <a:t>Nut/bijdrage waardering</a:t>
            </a:r>
          </a:p>
          <a:p>
            <a:pPr marL="571500" marR="0" indent="-571500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nl-NL" sz="3200" dirty="0"/>
              <a:t>Als teler / keten in dialoog met de markt (privaat/publiek) over eerlijke beloning </a:t>
            </a:r>
          </a:p>
          <a:p>
            <a:pPr marL="571500" marR="0" indent="-571500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nl-NL" sz="3200" dirty="0"/>
              <a:t>Teler / keten bepaalt eigen bedrijfskeuzes/bedrijfsmodel </a:t>
            </a:r>
            <a:r>
              <a:rPr lang="nl-NL" sz="3200" dirty="0" err="1"/>
              <a:t>obv</a:t>
            </a:r>
            <a:r>
              <a:rPr lang="nl-NL" sz="3200" dirty="0"/>
              <a:t> doorrekening investeringen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CF2C8B3-1D7E-47BD-9D13-9DB0A55D9691}"/>
              </a:ext>
            </a:extLst>
          </p:cNvPr>
          <p:cNvSpPr txBox="1"/>
          <p:nvPr/>
        </p:nvSpPr>
        <p:spPr>
          <a:xfrm>
            <a:off x="2204535" y="3691485"/>
            <a:ext cx="14141122" cy="3580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dirty="0">
                <a:solidFill>
                  <a:srgbClr val="C00000"/>
                </a:solidFill>
                <a:hlinkClick r:id="rId5"/>
              </a:rPr>
              <a:t>		</a:t>
            </a:r>
            <a:r>
              <a:rPr lang="nl-NL" sz="4400" dirty="0">
                <a:solidFill>
                  <a:srgbClr val="C00000"/>
                </a:solidFill>
              </a:rPr>
              <a:t>  </a:t>
            </a:r>
            <a:r>
              <a:rPr lang="nl-NL" sz="4400" dirty="0" err="1">
                <a:solidFill>
                  <a:srgbClr val="C00000"/>
                </a:solidFill>
                <a:hlinkClick r:id="rId6"/>
              </a:rPr>
              <a:t>Responsible</a:t>
            </a:r>
            <a:r>
              <a:rPr lang="nl-NL" sz="4400" dirty="0">
                <a:solidFill>
                  <a:srgbClr val="C00000"/>
                </a:solidFill>
                <a:hlinkClick r:id="rId6"/>
              </a:rPr>
              <a:t> Business Simulator</a:t>
            </a:r>
            <a:endParaRPr lang="nl-NL" sz="4400" dirty="0">
              <a:solidFill>
                <a:srgbClr val="C00000"/>
              </a:solidFill>
            </a:endParaRPr>
          </a:p>
          <a:p>
            <a:pPr marL="571500" lvl="2" indent="-5715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nl-NL" sz="3200" dirty="0"/>
              <a:t>Doorrekenen IMPACT (Triple-P) </a:t>
            </a:r>
            <a:r>
              <a:rPr lang="nl-NL" sz="3200" dirty="0" err="1"/>
              <a:t>obv</a:t>
            </a:r>
            <a:r>
              <a:rPr lang="nl-NL" sz="3200" dirty="0"/>
              <a:t> interventies op bedrijfsniveau</a:t>
            </a:r>
          </a:p>
          <a:p>
            <a:pPr marL="571500" lvl="2" indent="-5715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nl-NL" sz="3200" dirty="0"/>
              <a:t>Serie interventies maakt ander businessmodel</a:t>
            </a:r>
          </a:p>
          <a:p>
            <a:pPr marL="571500" lvl="2" indent="-5715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nl-NL" sz="3200" dirty="0"/>
              <a:t>Simuleren met interventies en gewenste duurzame investeringen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198EE90-F2A9-D4C6-C3C9-2F38C4948D90}"/>
              </a:ext>
            </a:extLst>
          </p:cNvPr>
          <p:cNvSpPr txBox="1"/>
          <p:nvPr/>
        </p:nvSpPr>
        <p:spPr>
          <a:xfrm>
            <a:off x="3952110" y="7471184"/>
            <a:ext cx="18378029" cy="2752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dirty="0">
                <a:solidFill>
                  <a:srgbClr val="C00000"/>
                </a:solidFill>
              </a:rPr>
              <a:t>Waarom </a:t>
            </a:r>
            <a:r>
              <a:rPr lang="nl-NL" sz="4400" dirty="0" err="1">
                <a:solidFill>
                  <a:srgbClr val="C00000"/>
                </a:solidFill>
              </a:rPr>
              <a:t>PwC</a:t>
            </a:r>
            <a:r>
              <a:rPr lang="nl-NL" sz="4400" dirty="0">
                <a:solidFill>
                  <a:srgbClr val="C00000"/>
                </a:solidFill>
              </a:rPr>
              <a:t>?</a:t>
            </a:r>
          </a:p>
          <a:p>
            <a:pPr marL="571500" lvl="2" indent="-5715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nl-NL" sz="3200" dirty="0"/>
              <a:t>CSRD (Corporate </a:t>
            </a:r>
            <a:r>
              <a:rPr lang="nl-NL" sz="3200" dirty="0" err="1"/>
              <a:t>Social</a:t>
            </a:r>
            <a:r>
              <a:rPr lang="nl-NL" sz="3200" dirty="0"/>
              <a:t> </a:t>
            </a:r>
            <a:r>
              <a:rPr lang="nl-NL" sz="3200" dirty="0" err="1"/>
              <a:t>Responsible</a:t>
            </a:r>
            <a:r>
              <a:rPr lang="nl-NL" sz="3200" dirty="0"/>
              <a:t> Directive van de EU) in 2024!   Verantwoording – Plan</a:t>
            </a:r>
          </a:p>
          <a:p>
            <a:pPr marL="571500" lvl="2" indent="-5715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nl-NL" sz="3200" dirty="0"/>
              <a:t>PWC ziet de uitdagingen in de fruitsector en wil een </a:t>
            </a:r>
            <a:r>
              <a:rPr lang="nl-NL" sz="3200" dirty="0" err="1"/>
              <a:t>sustainable</a:t>
            </a:r>
            <a:r>
              <a:rPr lang="nl-NL" sz="3200" dirty="0"/>
              <a:t> bijdrage leveren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EC50076-9488-0A0B-B323-0D3D74FBA5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 r="34923" b="30246"/>
          <a:stretch/>
        </p:blipFill>
        <p:spPr>
          <a:xfrm>
            <a:off x="2204535" y="3447363"/>
            <a:ext cx="5016880" cy="13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6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983" y="1735110"/>
            <a:ext cx="3395159" cy="19888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F38682-860A-F581-54B5-FFFF13768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82005" r="87091"/>
          <a:stretch/>
        </p:blipFill>
        <p:spPr>
          <a:xfrm>
            <a:off x="20842960" y="3533599"/>
            <a:ext cx="2845405" cy="2242536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93F4B2AC-06C5-0C10-141F-D4C08B08A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55" t="40157" r="53288" b="42548"/>
          <a:stretch/>
        </p:blipFill>
        <p:spPr>
          <a:xfrm>
            <a:off x="20300229" y="6349638"/>
            <a:ext cx="3200400" cy="168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8328489-F187-A216-A9D8-DC783F002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 r="34923" b="30246"/>
          <a:stretch/>
        </p:blipFill>
        <p:spPr>
          <a:xfrm>
            <a:off x="1413227" y="774501"/>
            <a:ext cx="5016880" cy="13107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F8BCE34-E771-B168-CAF6-AEE99E09B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2874330"/>
            <a:ext cx="18891030" cy="964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1339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7235860" y="857601"/>
            <a:ext cx="5741586" cy="142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5400" dirty="0">
                <a:solidFill>
                  <a:srgbClr val="212121"/>
                </a:solidFill>
                <a:latin typeface="Calibri" panose="020F0502020204030204" pitchFamily="34" charset="0"/>
              </a:rPr>
              <a:t>Screenshot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75C26D-2F1C-3A15-5558-72EAC85D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 r="34923" b="30246"/>
          <a:stretch/>
        </p:blipFill>
        <p:spPr>
          <a:xfrm>
            <a:off x="1413227" y="774501"/>
            <a:ext cx="5016880" cy="13107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CA2EFE-1E75-B3B0-EB46-4C60BEFBB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88" y="3539932"/>
            <a:ext cx="19319035" cy="844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6053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41" y="369093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064377" y="523390"/>
            <a:ext cx="19670444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Nieuw waarderen (conclusies)</a:t>
            </a:r>
          </a:p>
        </p:txBody>
      </p:sp>
      <p:pic>
        <p:nvPicPr>
          <p:cNvPr id="1026" name="Picture 2" descr="Vector gouden munten te pakken">
            <a:extLst>
              <a:ext uri="{FF2B5EF4-FFF2-40B4-BE49-F238E27FC236}">
                <a16:creationId xmlns:a16="http://schemas.microsoft.com/office/drawing/2014/main" id="{5BD806D4-7E3E-890A-5A4E-41F6FB52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09" t="10641" r="136103" b="394"/>
          <a:stretch/>
        </p:blipFill>
        <p:spPr bwMode="auto">
          <a:xfrm>
            <a:off x="9258203" y="4022017"/>
            <a:ext cx="5867594" cy="53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8B7ED64-25E2-3973-6C37-209CA2463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049" t="11058" r="14966" b="13881"/>
          <a:stretch/>
        </p:blipFill>
        <p:spPr>
          <a:xfrm>
            <a:off x="18088262" y="1363499"/>
            <a:ext cx="2900579" cy="27162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F32ED0-C480-DE04-4CF3-49EF4FA36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0767" r="40624" b="16146"/>
          <a:stretch/>
        </p:blipFill>
        <p:spPr>
          <a:xfrm flipH="1">
            <a:off x="21397716" y="2217852"/>
            <a:ext cx="2577409" cy="260654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F8A5E9E-7649-52A8-5CDD-1A047A6E40FB}"/>
              </a:ext>
            </a:extLst>
          </p:cNvPr>
          <p:cNvSpPr txBox="1"/>
          <p:nvPr/>
        </p:nvSpPr>
        <p:spPr>
          <a:xfrm>
            <a:off x="1406556" y="3383337"/>
            <a:ext cx="19088559" cy="9303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/>
              <a:t>Fruitteelt is anders dan anderen, </a:t>
            </a:r>
            <a:r>
              <a:rPr lang="nl-NL" dirty="0">
                <a:solidFill>
                  <a:srgbClr val="C00000"/>
                </a:solidFill>
              </a:rPr>
              <a:t>maar alle reden om gas te geven</a:t>
            </a:r>
          </a:p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/>
              <a:t>Op zoek naar andere vormen van belonen, gericht op ...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/>
              <a:t>	</a:t>
            </a:r>
            <a:r>
              <a:rPr lang="nl-NL" sz="4000" dirty="0"/>
              <a:t>- beperken ondernemersrisico</a:t>
            </a:r>
            <a:br>
              <a:rPr lang="nl-NL" sz="4000" dirty="0"/>
            </a:br>
            <a:r>
              <a:rPr lang="nl-NL" sz="4000" dirty="0"/>
              <a:t>	- ruimte om te ondernemen	</a:t>
            </a:r>
            <a:br>
              <a:rPr lang="nl-NL" sz="4000" dirty="0"/>
            </a:br>
            <a:r>
              <a:rPr lang="nl-NL" sz="4000" dirty="0"/>
              <a:t>	- toegang tot aankoop of afzetmarkt </a:t>
            </a:r>
            <a:r>
              <a:rPr lang="nl-NL" dirty="0"/>
              <a:t>	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nl-NL" dirty="0"/>
              <a:t>3. Prestatiebeloning Ja,  maar vooral via productprijs (markt of ?) </a:t>
            </a:r>
          </a:p>
          <a:p>
            <a:pPr lvl="4"/>
            <a:r>
              <a:rPr lang="nl-NL" dirty="0"/>
              <a:t>4 of via andere bedrijfsmodellen met een andere kosten/baten balans</a:t>
            </a:r>
            <a:br>
              <a:rPr lang="nl-NL" dirty="0"/>
            </a:br>
            <a:r>
              <a:rPr lang="nl-NL" dirty="0"/>
              <a:t>	</a:t>
            </a:r>
            <a:r>
              <a:rPr lang="nl-NL" sz="4000" dirty="0"/>
              <a:t>- </a:t>
            </a:r>
            <a:r>
              <a:rPr lang="nl-NL" sz="4000" dirty="0" err="1"/>
              <a:t>agroforestry</a:t>
            </a:r>
            <a:r>
              <a:rPr lang="nl-NL" sz="4000" dirty="0"/>
              <a:t>, ‘mengteelten’, nieuwe producten</a:t>
            </a:r>
            <a:br>
              <a:rPr lang="nl-NL" sz="4000" dirty="0"/>
            </a:br>
            <a:r>
              <a:rPr lang="nl-NL" sz="4000" dirty="0"/>
              <a:t>	- industriefruit  </a:t>
            </a:r>
            <a:br>
              <a:rPr lang="nl-NL" sz="4000" dirty="0"/>
            </a:br>
            <a:r>
              <a:rPr lang="nl-NL" sz="4000" dirty="0"/>
              <a:t>	- korte keten, multifunctioneel (incl. zon, </a:t>
            </a:r>
            <a:r>
              <a:rPr lang="nl-NL" sz="4000" dirty="0" err="1"/>
              <a:t>biobased</a:t>
            </a:r>
            <a:r>
              <a:rPr lang="nl-NL" sz="4000" dirty="0"/>
              <a:t>?)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3B5B90-97C8-7411-4B9D-5D51FABD80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0767" r="40624" b="16146"/>
          <a:stretch/>
        </p:blipFill>
        <p:spPr>
          <a:xfrm flipH="1">
            <a:off x="15448967" y="275587"/>
            <a:ext cx="2577409" cy="26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80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204337" y="1135747"/>
            <a:ext cx="18701448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6. De stem van teler Gerrit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16BA8A-FDF6-1B2A-A631-E06808E18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059" y="3102667"/>
            <a:ext cx="12365572" cy="10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42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6298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955359" y="1128587"/>
            <a:ext cx="16649882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7200" dirty="0">
                <a:solidFill>
                  <a:srgbClr val="212121"/>
                </a:solidFill>
                <a:latin typeface="Calibri" panose="020F0502020204030204" pitchFamily="34" charset="0"/>
              </a:rPr>
              <a:t> Over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33AC5A-1DEE-0530-E70D-7FE3FB35E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430" y="2805456"/>
            <a:ext cx="8304928" cy="650796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01E4DF-B546-F28E-A2D8-1AC9D4903770}"/>
              </a:ext>
            </a:extLst>
          </p:cNvPr>
          <p:cNvSpPr txBox="1"/>
          <p:nvPr/>
        </p:nvSpPr>
        <p:spPr>
          <a:xfrm>
            <a:off x="1955359" y="3848982"/>
            <a:ext cx="15100999" cy="7553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Intro, de fruitteelt is anders</a:t>
            </a:r>
          </a:p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/>
              <a:t>‘Routekaart’ naar het nieuwe waarderen</a:t>
            </a:r>
          </a:p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 err="1"/>
              <a:t>KPI’s</a:t>
            </a:r>
            <a:r>
              <a:rPr lang="nl-NL" dirty="0"/>
              <a:t> en de praktijktest (voorlopige conclusies)</a:t>
            </a:r>
          </a:p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/>
              <a:t>Anders rekenen en belonen</a:t>
            </a:r>
          </a:p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/>
              <a:t>Triple-P rekenen voor nieuwe bedrijfsmodellen </a:t>
            </a:r>
          </a:p>
          <a:p>
            <a:pPr marL="914400" marR="0" indent="-9144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dirty="0"/>
              <a:t>De stem van de teler (Gerrit)</a:t>
            </a:r>
          </a:p>
        </p:txBody>
      </p:sp>
    </p:spTree>
    <p:extLst>
      <p:ext uri="{BB962C8B-B14F-4D97-AF65-F5344CB8AC3E}">
        <p14:creationId xmlns:p14="http://schemas.microsoft.com/office/powerpoint/2010/main" val="18481656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FEEAE00-C4A5-2DE8-0FB3-9A45B773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9" y="3947706"/>
            <a:ext cx="6001588" cy="58205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87F2839-33F9-973F-4A55-7DF5747F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605" y="3876675"/>
            <a:ext cx="6001588" cy="582058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6298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661537" y="808388"/>
            <a:ext cx="16649882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 1. </a:t>
            </a:r>
            <a:r>
              <a:rPr lang="nl-NL" sz="7200" dirty="0">
                <a:solidFill>
                  <a:srgbClr val="212121"/>
                </a:solidFill>
                <a:latin typeface="Calibri" panose="020F0502020204030204" pitchFamily="34" charset="0"/>
              </a:rPr>
              <a:t>Intro: </a:t>
            </a: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de fruitteelt is anders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1EE6DC-0BF7-8A2C-B39D-64E02FB4D917}"/>
              </a:ext>
            </a:extLst>
          </p:cNvPr>
          <p:cNvSpPr txBox="1"/>
          <p:nvPr/>
        </p:nvSpPr>
        <p:spPr>
          <a:xfrm>
            <a:off x="3004457" y="3507751"/>
            <a:ext cx="20325736" cy="10248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nl-NL" sz="48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l-NL" sz="4800" b="0" i="0" u="none" strike="noStrike" baseline="0" dirty="0">
                <a:solidFill>
                  <a:srgbClr val="000000"/>
                </a:solidFill>
                <a:latin typeface="ArialMT"/>
              </a:rPr>
              <a:t>Meerjarige teelt (7+ jaar)  === nog 7 seizoenen tot 2030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l-NL" dirty="0">
                <a:latin typeface="ArialMT"/>
              </a:rPr>
              <a:t>Kostenniveau per ha hoog:  +/- 27kEuro/ha (en stijgend)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l-NL" dirty="0">
                <a:latin typeface="ArialMT"/>
              </a:rPr>
              <a:t>Risico’s teelt en opbrengst hoog bij verandering inputs</a:t>
            </a:r>
          </a:p>
          <a:p>
            <a:pPr algn="l"/>
            <a:r>
              <a:rPr lang="nl-NL" dirty="0">
                <a:latin typeface="ArialMT"/>
              </a:rPr>
              <a:t>	</a:t>
            </a:r>
            <a:r>
              <a:rPr lang="nl-NL" sz="4000" dirty="0">
                <a:latin typeface="ArialMT"/>
              </a:rPr>
              <a:t>Chemie vs natuur, water, meststoffen</a:t>
            </a:r>
          </a:p>
          <a:p>
            <a:pPr lvl="5"/>
            <a:r>
              <a:rPr lang="nl-NL" sz="4000" dirty="0">
                <a:latin typeface="ArialMT"/>
              </a:rPr>
              <a:t>		bijv. opbrengstderving door minder kwaliteit : uitval +20%</a:t>
            </a:r>
          </a:p>
          <a:p>
            <a:pPr lvl="5"/>
            <a:r>
              <a:rPr lang="nl-NL" sz="4000" dirty="0">
                <a:latin typeface="ArialMT"/>
              </a:rPr>
              <a:t>	Gemiddelde fruitteler staat financieel met de rug tegen de muur</a:t>
            </a:r>
          </a:p>
          <a:p>
            <a:pPr lvl="5"/>
            <a:r>
              <a:rPr lang="nl-NL" sz="4000" dirty="0">
                <a:latin typeface="ArialMT"/>
              </a:rPr>
              <a:t>	Toekomstperspectief essentieel voor bedrijfsopvolging</a:t>
            </a:r>
          </a:p>
          <a:p>
            <a:pPr algn="l"/>
            <a:r>
              <a:rPr lang="nl-NL" sz="4000" b="1" dirty="0">
                <a:solidFill>
                  <a:srgbClr val="C00000"/>
                </a:solidFill>
                <a:latin typeface="ArialMT"/>
              </a:rPr>
              <a:t>Prestatiebeloning om te stimuleren of sturen gaat niet om zomaar (direct) geld </a:t>
            </a:r>
          </a:p>
        </p:txBody>
      </p:sp>
      <p:pic>
        <p:nvPicPr>
          <p:cNvPr id="1026" name="Picture 2" descr="Vector gouden munten te pakken">
            <a:extLst>
              <a:ext uri="{FF2B5EF4-FFF2-40B4-BE49-F238E27FC236}">
                <a16:creationId xmlns:a16="http://schemas.microsoft.com/office/drawing/2014/main" id="{5BD806D4-7E3E-890A-5A4E-41F6FB52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09" t="10641" r="136103" b="394"/>
          <a:stretch/>
        </p:blipFill>
        <p:spPr bwMode="auto">
          <a:xfrm>
            <a:off x="9210675" y="3876675"/>
            <a:ext cx="5867594" cy="53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235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6298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661537" y="849937"/>
            <a:ext cx="16649882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2. Routekaart naar het nieuwe waarderen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1EE6DC-0BF7-8A2C-B39D-64E02FB4D917}"/>
              </a:ext>
            </a:extLst>
          </p:cNvPr>
          <p:cNvSpPr txBox="1"/>
          <p:nvPr/>
        </p:nvSpPr>
        <p:spPr>
          <a:xfrm>
            <a:off x="3004457" y="3507751"/>
            <a:ext cx="20325736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nl-NL" sz="4800" b="0" i="0" u="none" strike="noStrike" baseline="0" dirty="0">
                <a:solidFill>
                  <a:srgbClr val="000000"/>
                </a:solidFill>
                <a:latin typeface="ArialMT"/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5815F8-064A-CAD0-D0CD-AC3DD2A6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75055" y="3507751"/>
            <a:ext cx="4460836" cy="7783445"/>
          </a:xfrm>
          <a:prstGeom prst="rect">
            <a:avLst/>
          </a:prstGeom>
        </p:spPr>
      </p:pic>
      <p:pic>
        <p:nvPicPr>
          <p:cNvPr id="4" name="Tijdelijke aanduiding voor inhoud 3" descr="Afbeelding met buiten, geel&#10;&#10;Automatisch gegenereerde beschrijving">
            <a:extLst>
              <a:ext uri="{FF2B5EF4-FFF2-40B4-BE49-F238E27FC236}">
                <a16:creationId xmlns:a16="http://schemas.microsoft.com/office/drawing/2014/main" id="{D7716C01-B269-C7F7-B240-B1B5185449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 rot="10800000">
            <a:off x="10169123" y="4392051"/>
            <a:ext cx="11405817" cy="6414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2140784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373E6-AA94-AB13-5457-D16C4C01F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6" y="62980"/>
            <a:ext cx="3395159" cy="198881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F275F8E-4894-D182-CC73-DF351364326E}"/>
              </a:ext>
            </a:extLst>
          </p:cNvPr>
          <p:cNvSpPr txBox="1"/>
          <p:nvPr/>
        </p:nvSpPr>
        <p:spPr>
          <a:xfrm>
            <a:off x="1661537" y="849937"/>
            <a:ext cx="16649882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6600" dirty="0">
                <a:solidFill>
                  <a:srgbClr val="212121"/>
                </a:solidFill>
                <a:latin typeface="Calibri" panose="020F0502020204030204" pitchFamily="34" charset="0"/>
              </a:rPr>
              <a:t>Routekaart naar het nieuwe waarderen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1EE6DC-0BF7-8A2C-B39D-64E02FB4D917}"/>
              </a:ext>
            </a:extLst>
          </p:cNvPr>
          <p:cNvSpPr txBox="1"/>
          <p:nvPr/>
        </p:nvSpPr>
        <p:spPr>
          <a:xfrm>
            <a:off x="3004457" y="3450254"/>
            <a:ext cx="20325736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nl-NL" sz="4800" b="0" i="0" u="none" strike="noStrike" baseline="0" dirty="0">
                <a:solidFill>
                  <a:srgbClr val="000000"/>
                </a:solidFill>
                <a:latin typeface="ArialMT"/>
              </a:rPr>
              <a:t> </a:t>
            </a:r>
          </a:p>
        </p:txBody>
      </p:sp>
      <p:pic>
        <p:nvPicPr>
          <p:cNvPr id="1026" name="Picture 2" descr="Vector gouden munten te pakken">
            <a:extLst>
              <a:ext uri="{FF2B5EF4-FFF2-40B4-BE49-F238E27FC236}">
                <a16:creationId xmlns:a16="http://schemas.microsoft.com/office/drawing/2014/main" id="{5BD806D4-7E3E-890A-5A4E-41F6FB52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09" t="10641" r="136103" b="394"/>
          <a:stretch/>
        </p:blipFill>
        <p:spPr bwMode="auto">
          <a:xfrm>
            <a:off x="9196069" y="3871446"/>
            <a:ext cx="5867594" cy="53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986D321-3EDB-A788-82A0-04D5E0B20CDB}"/>
              </a:ext>
            </a:extLst>
          </p:cNvPr>
          <p:cNvCxnSpPr>
            <a:cxnSpLocks/>
          </p:cNvCxnSpPr>
          <p:nvPr/>
        </p:nvCxnSpPr>
        <p:spPr>
          <a:xfrm>
            <a:off x="3004457" y="3097763"/>
            <a:ext cx="0" cy="10002417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62EE876E-0F77-4E21-F494-F5961640A896}"/>
              </a:ext>
            </a:extLst>
          </p:cNvPr>
          <p:cNvSpPr txBox="1"/>
          <p:nvPr/>
        </p:nvSpPr>
        <p:spPr>
          <a:xfrm>
            <a:off x="1661537" y="2536327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A3A105-1BA5-4712-61E8-4E6F1A012971}"/>
              </a:ext>
            </a:extLst>
          </p:cNvPr>
          <p:cNvSpPr txBox="1"/>
          <p:nvPr/>
        </p:nvSpPr>
        <p:spPr>
          <a:xfrm>
            <a:off x="1661537" y="3507751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6568541-8A1C-D398-D41C-8B8B07948912}"/>
              </a:ext>
            </a:extLst>
          </p:cNvPr>
          <p:cNvSpPr txBox="1"/>
          <p:nvPr/>
        </p:nvSpPr>
        <p:spPr>
          <a:xfrm>
            <a:off x="1661537" y="4630622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30E484C-E40D-D671-7AB0-E87869F88401}"/>
              </a:ext>
            </a:extLst>
          </p:cNvPr>
          <p:cNvSpPr txBox="1"/>
          <p:nvPr/>
        </p:nvSpPr>
        <p:spPr>
          <a:xfrm>
            <a:off x="1661881" y="5739925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AD190AF-9A67-6BF7-42B6-083EF44EBF6B}"/>
              </a:ext>
            </a:extLst>
          </p:cNvPr>
          <p:cNvSpPr txBox="1"/>
          <p:nvPr/>
        </p:nvSpPr>
        <p:spPr>
          <a:xfrm>
            <a:off x="1699203" y="6862809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C1D9BB7-14D0-38F1-A91E-37DAFB034865}"/>
              </a:ext>
            </a:extLst>
          </p:cNvPr>
          <p:cNvSpPr txBox="1"/>
          <p:nvPr/>
        </p:nvSpPr>
        <p:spPr>
          <a:xfrm>
            <a:off x="1681057" y="8078300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220F1A0-8AD9-3E9C-5410-52EDEA0AA0E0}"/>
              </a:ext>
            </a:extLst>
          </p:cNvPr>
          <p:cNvSpPr txBox="1"/>
          <p:nvPr/>
        </p:nvSpPr>
        <p:spPr>
          <a:xfrm>
            <a:off x="1718723" y="9094996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2027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A11FA9-AF98-CAE8-6472-D6070269C7D9}"/>
              </a:ext>
            </a:extLst>
          </p:cNvPr>
          <p:cNvSpPr txBox="1"/>
          <p:nvPr/>
        </p:nvSpPr>
        <p:spPr>
          <a:xfrm>
            <a:off x="1699203" y="10355279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2028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E4A5F36-6951-4A19-0EFB-48BD187BDFF3}"/>
              </a:ext>
            </a:extLst>
          </p:cNvPr>
          <p:cNvSpPr txBox="1"/>
          <p:nvPr/>
        </p:nvSpPr>
        <p:spPr>
          <a:xfrm>
            <a:off x="1681057" y="12109434"/>
            <a:ext cx="101309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2030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806FD26-D6B3-CF42-2F83-46D55598BCE8}"/>
              </a:ext>
            </a:extLst>
          </p:cNvPr>
          <p:cNvSpPr txBox="1"/>
          <p:nvPr/>
        </p:nvSpPr>
        <p:spPr>
          <a:xfrm>
            <a:off x="6053772" y="2908187"/>
            <a:ext cx="8705751" cy="3163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Voorlopige </a:t>
            </a:r>
            <a:r>
              <a:rPr kumimoji="0" lang="nl-NL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KPI’s</a:t>
            </a: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(KPI-1) 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Platform NIL Gld</a:t>
            </a:r>
          </a:p>
          <a:p>
            <a:pPr marL="0" marR="0" indent="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0C986F4-E7EF-3D90-E19B-65D2679036BC}"/>
              </a:ext>
            </a:extLst>
          </p:cNvPr>
          <p:cNvSpPr txBox="1"/>
          <p:nvPr/>
        </p:nvSpPr>
        <p:spPr>
          <a:xfrm>
            <a:off x="3272468" y="2857737"/>
            <a:ext cx="1484509" cy="5127943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Waard</a:t>
            </a:r>
            <a:r>
              <a:rPr lang="nl-NL" sz="3600" dirty="0"/>
              <a:t>erings-systematiek</a:t>
            </a: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4CAD1C5E-F383-A610-3EC5-A71F75C5A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42" y="3097761"/>
            <a:ext cx="1636313" cy="217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B916D2-1B04-E5E4-6461-AAE9AE5CB45F}"/>
              </a:ext>
            </a:extLst>
          </p:cNvPr>
          <p:cNvSpPr txBox="1"/>
          <p:nvPr/>
        </p:nvSpPr>
        <p:spPr>
          <a:xfrm>
            <a:off x="16807837" y="4207051"/>
            <a:ext cx="2463816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 r</a:t>
            </a: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apport juli ‘23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88CB9AF-FE42-67AD-8D66-2C7B2463FA2B}"/>
              </a:ext>
            </a:extLst>
          </p:cNvPr>
          <p:cNvSpPr txBox="1"/>
          <p:nvPr/>
        </p:nvSpPr>
        <p:spPr>
          <a:xfrm>
            <a:off x="10160537" y="5187636"/>
            <a:ext cx="4605235" cy="2061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KPI-k LNV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Kromme Rijnstreek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28AC376-4F27-46BA-BEF3-97F224BEA388}"/>
              </a:ext>
            </a:extLst>
          </p:cNvPr>
          <p:cNvSpPr txBox="1"/>
          <p:nvPr/>
        </p:nvSpPr>
        <p:spPr>
          <a:xfrm>
            <a:off x="19793921" y="5777481"/>
            <a:ext cx="4231928" cy="1441420"/>
          </a:xfrm>
          <a:prstGeom prst="rect">
            <a:avLst/>
          </a:prstGeom>
          <a:solidFill>
            <a:srgbClr val="FFC000">
              <a:alpha val="61000"/>
            </a:srgb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Validatie indicatoren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dirty="0"/>
              <a:t>Data en borging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Anders waarderen en belonen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09B5907-060C-C438-AC86-962E1DC87292}"/>
              </a:ext>
            </a:extLst>
          </p:cNvPr>
          <p:cNvSpPr txBox="1"/>
          <p:nvPr/>
        </p:nvSpPr>
        <p:spPr>
          <a:xfrm>
            <a:off x="6053883" y="5205930"/>
            <a:ext cx="4142512" cy="1950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Praktijktest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KPI-2 Gld (N=4)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1411E8C1-A1FB-4117-6874-C375641EA6E7}"/>
              </a:ext>
            </a:extLst>
          </p:cNvPr>
          <p:cNvCxnSpPr>
            <a:cxnSpLocks/>
          </p:cNvCxnSpPr>
          <p:nvPr/>
        </p:nvCxnSpPr>
        <p:spPr>
          <a:xfrm>
            <a:off x="9562645" y="6142656"/>
            <a:ext cx="1231641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4" name="Tekstvak 1023">
            <a:extLst>
              <a:ext uri="{FF2B5EF4-FFF2-40B4-BE49-F238E27FC236}">
                <a16:creationId xmlns:a16="http://schemas.microsoft.com/office/drawing/2014/main" id="{AB8A1EDE-54F4-D697-47DD-9EDA7195B7C2}"/>
              </a:ext>
            </a:extLst>
          </p:cNvPr>
          <p:cNvSpPr txBox="1"/>
          <p:nvPr/>
        </p:nvSpPr>
        <p:spPr>
          <a:xfrm>
            <a:off x="3290229" y="6242772"/>
            <a:ext cx="1484509" cy="4959306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dirty="0" err="1"/>
              <a:t>Opljnen</a:t>
            </a:r>
            <a:r>
              <a:rPr lang="nl-NL" sz="3600" dirty="0"/>
              <a:t> en </a:t>
            </a:r>
            <a:br>
              <a:rPr lang="nl-NL" sz="3600" dirty="0"/>
            </a:br>
            <a:r>
              <a:rPr lang="nl-NL" sz="3600" dirty="0"/>
              <a:t>waarderen</a:t>
            </a: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25" name="Tekstvak 1024">
            <a:extLst>
              <a:ext uri="{FF2B5EF4-FFF2-40B4-BE49-F238E27FC236}">
                <a16:creationId xmlns:a16="http://schemas.microsoft.com/office/drawing/2014/main" id="{29AB2734-60B6-452C-E485-4E647AD2CE51}"/>
              </a:ext>
            </a:extLst>
          </p:cNvPr>
          <p:cNvSpPr txBox="1"/>
          <p:nvPr/>
        </p:nvSpPr>
        <p:spPr>
          <a:xfrm>
            <a:off x="6080977" y="6242771"/>
            <a:ext cx="8712389" cy="4959306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dirty="0"/>
              <a:t>Voorbereiden en testen belonen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N=50 (telers),</a:t>
            </a:r>
            <a:r>
              <a:rPr kumimoji="0" lang="nl-NL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</a:t>
            </a:r>
            <a:r>
              <a:rPr lang="nl-NL" sz="2800" dirty="0"/>
              <a:t>ebiedsproces / fonds, keten, </a:t>
            </a:r>
            <a:r>
              <a:rPr lang="nl-NL" sz="2800" dirty="0" err="1"/>
              <a:t>r</a:t>
            </a:r>
            <a:r>
              <a:rPr kumimoji="0" lang="nl-NL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etail</a:t>
            </a: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, consument,</a:t>
            </a:r>
            <a:r>
              <a:rPr kumimoji="0" lang="nl-NL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nieuwe partijen </a:t>
            </a:r>
            <a:r>
              <a:rPr lang="nl-NL" sz="2800" dirty="0"/>
              <a:t>…</a:t>
            </a:r>
            <a:endParaRPr kumimoji="0" lang="nl-NL" sz="2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dirty="0"/>
              <a:t>Realiseren belonen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Diverse partijen en nieuwe vormen waarderen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1027" name="Tekstvak 1026">
            <a:extLst>
              <a:ext uri="{FF2B5EF4-FFF2-40B4-BE49-F238E27FC236}">
                <a16:creationId xmlns:a16="http://schemas.microsoft.com/office/drawing/2014/main" id="{140AF4C2-CA11-987D-7B38-D19DA1A59B13}"/>
              </a:ext>
            </a:extLst>
          </p:cNvPr>
          <p:cNvSpPr txBox="1"/>
          <p:nvPr/>
        </p:nvSpPr>
        <p:spPr>
          <a:xfrm>
            <a:off x="14777340" y="5789350"/>
            <a:ext cx="4963657" cy="5480988"/>
          </a:xfrm>
          <a:prstGeom prst="rect">
            <a:avLst/>
          </a:prstGeom>
          <a:solidFill>
            <a:srgbClr val="FFC000">
              <a:alpha val="5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3200" dirty="0"/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Nieuwe </a:t>
            </a:r>
            <a:r>
              <a:rPr lang="nl-NL" sz="3200" dirty="0" err="1"/>
              <a:t>bedrijfs</a:t>
            </a:r>
            <a:r>
              <a:rPr lang="nl-NL" sz="3200" dirty="0"/>
              <a:t>/ketenmodellen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Triple-P / CSRD (EU)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Rekenen en verantwoorden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Transitiepaden</a:t>
            </a:r>
            <a:r>
              <a:rPr kumimoji="0" lang="nl-NL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+ financiering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28" name="Tekstvak 1027">
            <a:extLst>
              <a:ext uri="{FF2B5EF4-FFF2-40B4-BE49-F238E27FC236}">
                <a16:creationId xmlns:a16="http://schemas.microsoft.com/office/drawing/2014/main" id="{6DFCA1D0-69FC-41D4-8461-16BA690EC581}"/>
              </a:ext>
            </a:extLst>
          </p:cNvPr>
          <p:cNvSpPr txBox="1"/>
          <p:nvPr/>
        </p:nvSpPr>
        <p:spPr>
          <a:xfrm>
            <a:off x="14759523" y="5643997"/>
            <a:ext cx="4981474" cy="1142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Landschaps-</a:t>
            </a:r>
            <a:br>
              <a:rPr lang="nl-NL" sz="3200" dirty="0"/>
            </a:b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waarderingsmodel</a:t>
            </a:r>
          </a:p>
        </p:txBody>
      </p:sp>
      <p:cxnSp>
        <p:nvCxnSpPr>
          <p:cNvPr id="1030" name="Rechte verbindingslijn 1029">
            <a:extLst>
              <a:ext uri="{FF2B5EF4-FFF2-40B4-BE49-F238E27FC236}">
                <a16:creationId xmlns:a16="http://schemas.microsoft.com/office/drawing/2014/main" id="{44AFA332-2E98-42E5-9551-616D8A40E442}"/>
              </a:ext>
            </a:extLst>
          </p:cNvPr>
          <p:cNvCxnSpPr/>
          <p:nvPr/>
        </p:nvCxnSpPr>
        <p:spPr>
          <a:xfrm>
            <a:off x="6569161" y="8938727"/>
            <a:ext cx="746408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1" name="Tekstvak 1030">
            <a:extLst>
              <a:ext uri="{FF2B5EF4-FFF2-40B4-BE49-F238E27FC236}">
                <a16:creationId xmlns:a16="http://schemas.microsoft.com/office/drawing/2014/main" id="{12595CBD-8A6B-60B0-F1E5-8D37F10F1900}"/>
              </a:ext>
            </a:extLst>
          </p:cNvPr>
          <p:cNvSpPr txBox="1"/>
          <p:nvPr/>
        </p:nvSpPr>
        <p:spPr>
          <a:xfrm>
            <a:off x="15375343" y="11763704"/>
            <a:ext cx="1478110" cy="1122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loopt</a:t>
            </a: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33" name="Tekstvak 1032">
            <a:extLst>
              <a:ext uri="{FF2B5EF4-FFF2-40B4-BE49-F238E27FC236}">
                <a16:creationId xmlns:a16="http://schemas.microsoft.com/office/drawing/2014/main" id="{7DC41B3B-9BEE-1FE8-6C8F-0F629BB5C946}"/>
              </a:ext>
            </a:extLst>
          </p:cNvPr>
          <p:cNvSpPr txBox="1"/>
          <p:nvPr/>
        </p:nvSpPr>
        <p:spPr>
          <a:xfrm>
            <a:off x="17686568" y="11763703"/>
            <a:ext cx="2947923" cy="1122871"/>
          </a:xfrm>
          <a:prstGeom prst="rect">
            <a:avLst/>
          </a:prstGeom>
          <a:solidFill>
            <a:srgbClr val="FFC000">
              <a:alpha val="61000"/>
            </a:srgbClr>
          </a:solidFill>
          <a:ln w="12700" cap="flat">
            <a:solidFill>
              <a:schemeClr val="accent3">
                <a:shade val="95000"/>
                <a:satMod val="104999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 te organiseren </a:t>
            </a:r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453546DE-E952-17B9-3E56-19679C464058}"/>
              </a:ext>
            </a:extLst>
          </p:cNvPr>
          <p:cNvCxnSpPr>
            <a:cxnSpLocks/>
          </p:cNvCxnSpPr>
          <p:nvPr/>
        </p:nvCxnSpPr>
        <p:spPr>
          <a:xfrm>
            <a:off x="14177545" y="8556231"/>
            <a:ext cx="1231641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2955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 animBg="1"/>
      <p:bldP spid="26" grpId="0" animBg="1"/>
      <p:bldP spid="27" grpId="0" animBg="1"/>
      <p:bldP spid="1024" grpId="0" animBg="1"/>
      <p:bldP spid="1025" grpId="0" animBg="1"/>
      <p:bldP spid="1027" grpId="0" animBg="1"/>
      <p:bldP spid="1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8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5" name="Onze mousserende Krenkelaar Appelcider is lekker fris, met een verfijnde appelsmaak en een fijne bubbel. Een wijnstijl-cider van verschillende appelrassen gemaakt.…"/>
          <p:cNvSpPr txBox="1"/>
          <p:nvPr/>
        </p:nvSpPr>
        <p:spPr>
          <a:xfrm>
            <a:off x="1206499" y="4219954"/>
            <a:ext cx="205092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7A9D43-563E-0720-91A9-93A6E2DA33F8}"/>
              </a:ext>
            </a:extLst>
          </p:cNvPr>
          <p:cNvSpPr txBox="1">
            <a:spLocks/>
          </p:cNvSpPr>
          <p:nvPr/>
        </p:nvSpPr>
        <p:spPr>
          <a:xfrm>
            <a:off x="564775" y="665515"/>
            <a:ext cx="12957793" cy="31750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3.  KPI’s fruit en </a:t>
            </a:r>
            <a:r>
              <a:rPr lang="en-US" sz="8000" dirty="0" err="1"/>
              <a:t>praktijktest</a:t>
            </a:r>
            <a:endParaRPr lang="en-US" dirty="0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C92E83A2-D0B1-19F1-3FBD-602B1BDE03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315785"/>
              </p:ext>
            </p:extLst>
          </p:nvPr>
        </p:nvGraphicFramePr>
        <p:xfrm>
          <a:off x="15592054" y="4490846"/>
          <a:ext cx="8147636" cy="722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Postdoctoral Researcher in Experimental Condensed Matter ...">
            <a:extLst>
              <a:ext uri="{FF2B5EF4-FFF2-40B4-BE49-F238E27FC236}">
                <a16:creationId xmlns:a16="http://schemas.microsoft.com/office/drawing/2014/main" id="{ED1D8EC1-FDEE-5BFE-DFE8-4BD293291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2" y="4206887"/>
            <a:ext cx="2363406" cy="23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73F8B8E-53C5-0416-747C-ABCB255B6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2" y="10286256"/>
            <a:ext cx="2817430" cy="28174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F8E6C0-352A-8FB6-693E-48F7A715E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408" y="10273793"/>
            <a:ext cx="3033530" cy="10769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7682C5E-68EE-3A29-815C-4B10B8E4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52" y="9863457"/>
            <a:ext cx="3887972" cy="11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2582B08-3CB6-B62A-F8F2-FD6A7EFE4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56" y="4896554"/>
            <a:ext cx="2208897" cy="30065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3B38B2-39C4-606E-C19E-FCC351947F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317" y="4896555"/>
            <a:ext cx="2234134" cy="33474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4D8CED-BDDE-660C-79EC-AB4CBB27B4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09" y="4896554"/>
            <a:ext cx="2322292" cy="200587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F1E019C-2B0F-F823-C212-1BF2E0A0EB21}"/>
              </a:ext>
            </a:extLst>
          </p:cNvPr>
          <p:cNvSpPr txBox="1"/>
          <p:nvPr/>
        </p:nvSpPr>
        <p:spPr>
          <a:xfrm rot="922829">
            <a:off x="8802683" y="7978430"/>
            <a:ext cx="318356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/>
              <a:t>--- t</a:t>
            </a:r>
            <a:r>
              <a:rPr kumimoji="0" lang="nl-NL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elers ---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29D50E-D119-789C-D1DB-3483622C3C52}"/>
              </a:ext>
            </a:extLst>
          </p:cNvPr>
          <p:cNvSpPr txBox="1"/>
          <p:nvPr/>
        </p:nvSpPr>
        <p:spPr>
          <a:xfrm>
            <a:off x="7721179" y="6399831"/>
            <a:ext cx="1133379" cy="1179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Bert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D4E729A-9B7F-3DB5-AC8A-256C83E3154F}"/>
              </a:ext>
            </a:extLst>
          </p:cNvPr>
          <p:cNvSpPr txBox="1"/>
          <p:nvPr/>
        </p:nvSpPr>
        <p:spPr>
          <a:xfrm>
            <a:off x="10115806" y="7350744"/>
            <a:ext cx="1615827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/>
              <a:t>Wessel</a:t>
            </a: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078FB28-5361-5662-E147-EB6D28345E3F}"/>
              </a:ext>
            </a:extLst>
          </p:cNvPr>
          <p:cNvSpPr txBox="1"/>
          <p:nvPr/>
        </p:nvSpPr>
        <p:spPr>
          <a:xfrm>
            <a:off x="12271582" y="7697426"/>
            <a:ext cx="2128788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Arno (bio)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85E1E24-0A59-5407-7CD2-CFBE4421C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12" y="11359834"/>
            <a:ext cx="2062942" cy="151855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311F68E-22C9-ED72-B3F3-4765F93257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92" y="8174514"/>
            <a:ext cx="2372486" cy="117913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9329ED5-0714-289E-8C1D-9E9095CCF9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55" y="7611917"/>
            <a:ext cx="1896202" cy="218687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BC9B99B-497B-F983-757E-287A668470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36" y="5811108"/>
            <a:ext cx="4134036" cy="223106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458D19C-AF2A-543D-8099-6118BFD20EA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86" y="9286889"/>
            <a:ext cx="2034269" cy="203426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1396594-465F-971C-495F-6FCC25FC4E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535" y="2924578"/>
            <a:ext cx="2673821" cy="15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631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ier de hoofdkop"/>
          <p:cNvSpPr txBox="1">
            <a:spLocks noGrp="1"/>
          </p:cNvSpPr>
          <p:nvPr>
            <p:ph type="title"/>
          </p:nvPr>
        </p:nvSpPr>
        <p:spPr>
          <a:xfrm>
            <a:off x="1797225" y="1988298"/>
            <a:ext cx="21018453" cy="1214614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8000" spc="-200"/>
            </a:lvl1pPr>
          </a:lstStyle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nl-NL" b="0" dirty="0" err="1"/>
              <a:t>KPI’s</a:t>
            </a:r>
            <a:r>
              <a:rPr lang="nl-NL" b="0" dirty="0"/>
              <a:t>, waarom, waarvoor?</a:t>
            </a: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r>
              <a:rPr lang="nl-NL" sz="6000" b="0" dirty="0"/>
              <a:t>Uniforme systematiek om te kunnen</a:t>
            </a:r>
            <a:br>
              <a:rPr lang="nl-NL" sz="6700" b="0" dirty="0"/>
            </a:br>
            <a:br>
              <a:rPr lang="nl-NL" sz="7300" b="0" dirty="0"/>
            </a:br>
            <a:br>
              <a:rPr lang="nl-NL" sz="7300" b="0" dirty="0"/>
            </a:br>
            <a:r>
              <a:rPr lang="nl-NL" sz="7300" b="0" dirty="0">
                <a:solidFill>
                  <a:srgbClr val="C00000"/>
                </a:solidFill>
              </a:rPr>
              <a:t>Waarderen </a:t>
            </a:r>
            <a:r>
              <a:rPr lang="nl-NL" sz="5300" b="0" dirty="0">
                <a:solidFill>
                  <a:srgbClr val="C00000"/>
                </a:solidFill>
              </a:rPr>
              <a:t>(nieuwe vormen)</a:t>
            </a:r>
            <a:br>
              <a:rPr lang="nl-NL" sz="5300" b="0" dirty="0">
                <a:solidFill>
                  <a:srgbClr val="C00000"/>
                </a:solidFill>
              </a:rPr>
            </a:br>
            <a:br>
              <a:rPr lang="nl-NL" sz="5300" b="0" dirty="0">
                <a:solidFill>
                  <a:srgbClr val="C00000"/>
                </a:solidFill>
              </a:rPr>
            </a:br>
            <a:r>
              <a:rPr lang="nl-NL" sz="7300" b="0" dirty="0">
                <a:solidFill>
                  <a:srgbClr val="C00000"/>
                </a:solidFill>
              </a:rPr>
              <a:t>Belonen </a:t>
            </a:r>
            <a:r>
              <a:rPr lang="nl-NL" sz="5300" b="0" dirty="0">
                <a:solidFill>
                  <a:srgbClr val="C00000"/>
                </a:solidFill>
              </a:rPr>
              <a:t>(stapeling van beloning)</a:t>
            </a:r>
            <a:br>
              <a:rPr lang="nl-NL" sz="5300" b="0" dirty="0">
                <a:solidFill>
                  <a:srgbClr val="C00000"/>
                </a:solidFill>
              </a:rPr>
            </a:br>
            <a:br>
              <a:rPr lang="nl-NL" sz="7300" b="0" dirty="0">
                <a:solidFill>
                  <a:srgbClr val="C00000"/>
                </a:solidFill>
              </a:rPr>
            </a:br>
            <a:r>
              <a:rPr lang="nl-NL" sz="7300" b="0" dirty="0">
                <a:solidFill>
                  <a:srgbClr val="C00000"/>
                </a:solidFill>
              </a:rPr>
              <a:t>Lerend verbeteren</a:t>
            </a:r>
            <a:br>
              <a:rPr lang="nl-NL" sz="7300" b="0" dirty="0"/>
            </a:br>
            <a:br>
              <a:rPr lang="nl-NL" sz="7300" b="0" dirty="0"/>
            </a:br>
            <a:r>
              <a:rPr lang="nl-NL" sz="6000" b="0" dirty="0"/>
              <a:t>via objectief meten en weten</a:t>
            </a:r>
            <a:endParaRPr b="0" dirty="0"/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8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F56E257-DF9C-1F37-6280-D17A54462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767" y="391668"/>
            <a:ext cx="2673821" cy="156626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269C5D-7BA4-ED96-80DC-2B7227E7B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2" y="449086"/>
            <a:ext cx="4751294" cy="40499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B97A71A-90D1-296A-A353-2E3F0A7CD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44" y="6252817"/>
            <a:ext cx="11028032" cy="747781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39DFD93-ECBF-2D7A-0023-9D4ABCE63A77}"/>
              </a:ext>
            </a:extLst>
          </p:cNvPr>
          <p:cNvSpPr txBox="1"/>
          <p:nvPr/>
        </p:nvSpPr>
        <p:spPr>
          <a:xfrm>
            <a:off x="13052612" y="4642962"/>
            <a:ext cx="8677835" cy="16722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Transitie duurzaam systeem </a:t>
            </a:r>
          </a:p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= integrale aanpak</a:t>
            </a:r>
          </a:p>
        </p:txBody>
      </p:sp>
    </p:spTree>
    <p:extLst>
      <p:ext uri="{BB962C8B-B14F-4D97-AF65-F5344CB8AC3E}">
        <p14:creationId xmlns:p14="http://schemas.microsoft.com/office/powerpoint/2010/main" val="24456586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8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65" name="Onze mousserende Krenkelaar Appelcider is lekker fris, met een verfijnde appelsmaak en een fijne bubbel. Een wijnstijl-cider van verschillende appelrassen gemaakt.…"/>
          <p:cNvSpPr txBox="1"/>
          <p:nvPr/>
        </p:nvSpPr>
        <p:spPr>
          <a:xfrm>
            <a:off x="1206499" y="4219954"/>
            <a:ext cx="10232466" cy="8149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 sz="4000"/>
            </a:pPr>
            <a:r>
              <a:rPr lang="nl-NL" dirty="0"/>
              <a:t>4 telers, diverse bedrijfsvoering</a:t>
            </a:r>
          </a:p>
          <a:p>
            <a:pPr marL="571500" indent="-571500">
              <a:buFont typeface="Wingdings" panose="05000000000000000000" pitchFamily="2" charset="2"/>
              <a:buChar char="Ø"/>
              <a:defRPr sz="4000"/>
            </a:pPr>
            <a:r>
              <a:rPr lang="nl-NL" dirty="0"/>
              <a:t>Fruitmotor, CLM en CAF</a:t>
            </a:r>
          </a:p>
          <a:p>
            <a:pPr marL="571500" indent="-571500">
              <a:buFont typeface="Wingdings" panose="05000000000000000000" pitchFamily="2" charset="2"/>
              <a:buChar char="Ø"/>
              <a:defRPr sz="4000"/>
            </a:pPr>
            <a:r>
              <a:rPr lang="nl-NL" dirty="0"/>
              <a:t>5 indicatoren</a:t>
            </a:r>
            <a:br>
              <a:rPr lang="nl-NL" dirty="0"/>
            </a:br>
            <a:r>
              <a:rPr lang="nl-NL" dirty="0"/>
              <a:t>	</a:t>
            </a:r>
            <a:r>
              <a:rPr lang="nl-NL" sz="3200" dirty="0"/>
              <a:t>Klimaat</a:t>
            </a:r>
            <a:br>
              <a:rPr lang="nl-NL" sz="3200" dirty="0"/>
            </a:br>
            <a:r>
              <a:rPr lang="nl-NL" sz="3200" dirty="0"/>
              <a:t>	Bodem</a:t>
            </a:r>
            <a:br>
              <a:rPr lang="nl-NL" sz="3200" dirty="0"/>
            </a:br>
            <a:r>
              <a:rPr lang="nl-NL" sz="3200" dirty="0"/>
              <a:t>	Waterkwantiteit</a:t>
            </a:r>
            <a:br>
              <a:rPr lang="nl-NL" sz="3200" dirty="0"/>
            </a:br>
            <a:r>
              <a:rPr lang="nl-NL" sz="3200" dirty="0"/>
              <a:t>	Milieubelasting (GBM)</a:t>
            </a:r>
            <a:br>
              <a:rPr lang="nl-NL" sz="3200" dirty="0"/>
            </a:br>
            <a:r>
              <a:rPr lang="nl-NL" sz="3200" dirty="0"/>
              <a:t>	Biodiversiteit</a:t>
            </a:r>
          </a:p>
          <a:p>
            <a:pPr marL="571500" indent="-571500">
              <a:buFont typeface="Wingdings" panose="05000000000000000000" pitchFamily="2" charset="2"/>
              <a:buChar char="Ø"/>
              <a:defRPr sz="4000"/>
            </a:pPr>
            <a:r>
              <a:rPr lang="nl-NL" dirty="0"/>
              <a:t> Test op werkbaarheid</a:t>
            </a:r>
            <a:br>
              <a:rPr lang="nl-NL" dirty="0"/>
            </a:br>
            <a:r>
              <a:rPr lang="nl-NL" sz="3200" dirty="0"/>
              <a:t>- 	Toepasbaar in de praktijk, voor de teler</a:t>
            </a:r>
            <a:br>
              <a:rPr lang="nl-NL" sz="3200" dirty="0"/>
            </a:br>
            <a:r>
              <a:rPr lang="nl-NL" sz="3200" dirty="0"/>
              <a:t>- 	KPI als sturend systeem</a:t>
            </a:r>
            <a:br>
              <a:rPr lang="nl-NL" sz="3200" dirty="0"/>
            </a:br>
            <a:r>
              <a:rPr lang="nl-NL" sz="3200" dirty="0"/>
              <a:t>-	Werkend systeem te realiseren?</a:t>
            </a:r>
            <a:br>
              <a:rPr lang="nl-NL" sz="3200" dirty="0"/>
            </a:br>
            <a:r>
              <a:rPr lang="nl-NL" sz="3200" dirty="0"/>
              <a:t>- 	Gaan telers zich anders gedragen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7A9D43-563E-0720-91A9-93A6E2DA33F8}"/>
              </a:ext>
            </a:extLst>
          </p:cNvPr>
          <p:cNvSpPr txBox="1">
            <a:spLocks/>
          </p:cNvSpPr>
          <p:nvPr/>
        </p:nvSpPr>
        <p:spPr>
          <a:xfrm>
            <a:off x="1909481" y="686747"/>
            <a:ext cx="15493418" cy="31750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/>
              <a:t>Praktijktest</a:t>
            </a:r>
            <a:r>
              <a:rPr lang="en-US" sz="8000" dirty="0"/>
              <a:t> KPI’s </a:t>
            </a:r>
            <a:r>
              <a:rPr lang="en-US" sz="8000" dirty="0" err="1"/>
              <a:t>Gld</a:t>
            </a:r>
            <a:br>
              <a:rPr lang="en-US" sz="8000" dirty="0"/>
            </a:br>
            <a:r>
              <a:rPr lang="en-US" dirty="0"/>
              <a:t>”</a:t>
            </a:r>
            <a:r>
              <a:rPr lang="en-US" dirty="0" err="1"/>
              <a:t>eerst</a:t>
            </a:r>
            <a:r>
              <a:rPr lang="en-US" dirty="0"/>
              <a:t> maar ‘ns </a:t>
            </a:r>
            <a:r>
              <a:rPr lang="en-US" dirty="0" err="1"/>
              <a:t>kijken</a:t>
            </a:r>
            <a:r>
              <a:rPr lang="en-US" dirty="0"/>
              <a:t> of het </a:t>
            </a:r>
            <a:r>
              <a:rPr lang="en-US" dirty="0" err="1"/>
              <a:t>werkt</a:t>
            </a:r>
            <a:r>
              <a:rPr lang="en-US" dirty="0"/>
              <a:t>”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A1396594-465F-971C-495F-6FCC25FC4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832" y="686747"/>
            <a:ext cx="2673821" cy="1566268"/>
          </a:xfrm>
          <a:prstGeom prst="rect">
            <a:avLst/>
          </a:prstGeom>
        </p:spPr>
      </p:pic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E9B55117-EECB-5899-3CB5-7ADB3BA69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997"/>
          <a:stretch/>
        </p:blipFill>
        <p:spPr>
          <a:xfrm>
            <a:off x="8890582" y="4251566"/>
            <a:ext cx="15493418" cy="4587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8754E3-3629-FD42-DA3E-22E84944C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35" y="8306269"/>
            <a:ext cx="2813777" cy="139846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89D1EAAC-8A29-76F6-4D03-91290CE48405}"/>
              </a:ext>
            </a:extLst>
          </p:cNvPr>
          <p:cNvSpPr txBox="1"/>
          <p:nvPr/>
        </p:nvSpPr>
        <p:spPr>
          <a:xfrm>
            <a:off x="11639292" y="3328011"/>
            <a:ext cx="2423740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natuurinclusief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5A53C44-CF6F-A544-00A3-B658A0384AAE}"/>
              </a:ext>
            </a:extLst>
          </p:cNvPr>
          <p:cNvSpPr txBox="1"/>
          <p:nvPr/>
        </p:nvSpPr>
        <p:spPr>
          <a:xfrm>
            <a:off x="15743677" y="3184094"/>
            <a:ext cx="1872307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“teler-teler”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7ECDD92-8857-0200-3044-69650296A835}"/>
              </a:ext>
            </a:extLst>
          </p:cNvPr>
          <p:cNvSpPr txBox="1"/>
          <p:nvPr/>
        </p:nvSpPr>
        <p:spPr>
          <a:xfrm>
            <a:off x="18564600" y="2804438"/>
            <a:ext cx="2164054" cy="1455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precisie-teler</a:t>
            </a:r>
            <a:br>
              <a:rPr lang="nl-NL" sz="2800" dirty="0"/>
            </a:br>
            <a:r>
              <a:rPr lang="nl-NL" sz="2800" dirty="0"/>
              <a:t> (high </a:t>
            </a:r>
            <a:r>
              <a:rPr lang="nl-NL" sz="2800" dirty="0" err="1"/>
              <a:t>tech</a:t>
            </a:r>
            <a:r>
              <a:rPr lang="nl-NL" sz="2800" dirty="0"/>
              <a:t>)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A5B36C8-4C5B-9550-8444-3801D18EA7D9}"/>
              </a:ext>
            </a:extLst>
          </p:cNvPr>
          <p:cNvSpPr txBox="1"/>
          <p:nvPr/>
        </p:nvSpPr>
        <p:spPr>
          <a:xfrm>
            <a:off x="21490883" y="2990195"/>
            <a:ext cx="1881925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/>
              <a:t>k</a:t>
            </a:r>
            <a:r>
              <a:rPr kumimoji="0" lang="nl-N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orte keten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9E8C5704-3F59-10E3-7F47-B413FF87A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526" y="931429"/>
            <a:ext cx="3033530" cy="1076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65A51-078A-533E-9CD5-9409C373CAE1}"/>
              </a:ext>
            </a:extLst>
          </p:cNvPr>
          <p:cNvSpPr txBox="1"/>
          <p:nvPr/>
        </p:nvSpPr>
        <p:spPr>
          <a:xfrm>
            <a:off x="12851162" y="10410455"/>
            <a:ext cx="9907966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Prestatiebeloning: E 3.000,-/teler</a:t>
            </a:r>
          </a:p>
        </p:txBody>
      </p:sp>
    </p:spTree>
    <p:extLst>
      <p:ext uri="{BB962C8B-B14F-4D97-AF65-F5344CB8AC3E}">
        <p14:creationId xmlns:p14="http://schemas.microsoft.com/office/powerpoint/2010/main" val="36698291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ier de hoofdkop"/>
          <p:cNvSpPr txBox="1">
            <a:spLocks noGrp="1"/>
          </p:cNvSpPr>
          <p:nvPr>
            <p:ph type="title"/>
          </p:nvPr>
        </p:nvSpPr>
        <p:spPr>
          <a:xfrm>
            <a:off x="1259343" y="1407776"/>
            <a:ext cx="21018453" cy="1214614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8000" spc="-200"/>
            </a:lvl1pPr>
          </a:lstStyle>
          <a:p>
            <a:r>
              <a:rPr lang="nl-NL" b="0" dirty="0"/>
              <a:t>Tussentijdse conclusies KPI test</a:t>
            </a:r>
            <a:br>
              <a:rPr lang="nl-NL" b="0" dirty="0"/>
            </a:br>
            <a:r>
              <a:rPr lang="nl-NL" sz="3600" b="0" dirty="0"/>
              <a:t>bron: Willem van der Zalm, interviews met telers</a:t>
            </a:r>
            <a:br>
              <a:rPr lang="nl-NL" b="0" dirty="0"/>
            </a:br>
            <a:br>
              <a:rPr lang="nl-NL" sz="7300" b="0" dirty="0"/>
            </a:br>
            <a:endParaRPr b="0" dirty="0"/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8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F56E257-DF9C-1F37-6280-D17A54462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767" y="391668"/>
            <a:ext cx="2673821" cy="1566268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2A39F6A-F9A9-9B4C-278B-945202DAFE32}"/>
              </a:ext>
            </a:extLst>
          </p:cNvPr>
          <p:cNvSpPr txBox="1">
            <a:spLocks/>
          </p:cNvSpPr>
          <p:nvPr/>
        </p:nvSpPr>
        <p:spPr>
          <a:xfrm>
            <a:off x="853699" y="3492766"/>
            <a:ext cx="21031200" cy="958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numCol="1" spcCol="38100">
            <a:normAutofit fontScale="55000" lnSpcReduction="2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066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676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286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8956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1828800" lvl="1" indent="-914400" hangingPunct="1">
              <a:buFont typeface="+mj-lt"/>
              <a:buAutoNum type="arabicPeriod"/>
            </a:pPr>
            <a:r>
              <a:rPr lang="nl-NL" sz="5600" dirty="0">
                <a:latin typeface="Georgia" panose="02040502050405020303" pitchFamily="18" charset="0"/>
              </a:rPr>
              <a:t>A. Zijn </a:t>
            </a:r>
            <a:r>
              <a:rPr lang="nl-NL" sz="5600" dirty="0" err="1">
                <a:latin typeface="Georgia" panose="02040502050405020303" pitchFamily="18" charset="0"/>
              </a:rPr>
              <a:t>KPI’s</a:t>
            </a:r>
            <a:r>
              <a:rPr lang="nl-NL" sz="5600" dirty="0">
                <a:latin typeface="Georgia" panose="02040502050405020303" pitchFamily="18" charset="0"/>
              </a:rPr>
              <a:t> als sturingsmethode succesvol</a:t>
            </a:r>
            <a:r>
              <a:rPr lang="nl-NL" sz="5600" b="0" dirty="0">
                <a:latin typeface="Georgia" panose="02040502050405020303" pitchFamily="18" charset="0"/>
              </a:rPr>
              <a:t>?   </a:t>
            </a:r>
            <a:r>
              <a:rPr lang="nl-NL" sz="5600" b="0" dirty="0">
                <a:solidFill>
                  <a:srgbClr val="C00000"/>
                </a:solidFill>
                <a:latin typeface="Georgia" panose="02040502050405020303" pitchFamily="18" charset="0"/>
              </a:rPr>
              <a:t>Waarschijnlijk wel, maar nog veel onduidelijk</a:t>
            </a:r>
            <a:br>
              <a:rPr lang="nl-NL" sz="5600" dirty="0">
                <a:latin typeface="Georgia" panose="02040502050405020303" pitchFamily="18" charset="0"/>
              </a:rPr>
            </a:br>
            <a:endParaRPr lang="nl-NL" sz="5600" dirty="0">
              <a:latin typeface="Georgia" panose="02040502050405020303" pitchFamily="18" charset="0"/>
            </a:endParaRPr>
          </a:p>
          <a:p>
            <a:pPr marL="2209800" lvl="2" indent="-6858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De 5 indicatoren staan voor de doelen</a:t>
            </a:r>
          </a:p>
          <a:p>
            <a:pPr marL="2209800" lvl="2" indent="-6858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NB vormen van prestatiebeloning van belang.</a:t>
            </a:r>
          </a:p>
          <a:p>
            <a:pPr marL="2209800" lvl="2" indent="-685800" hangingPunct="1">
              <a:buFont typeface="Georgia" panose="02040502050405020303" pitchFamily="18" charset="0"/>
              <a:buChar char="–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terughoudendheid bij delen data</a:t>
            </a:r>
          </a:p>
          <a:p>
            <a:pPr marL="2209800" lvl="2" indent="-685800" hangingPunct="1">
              <a:buFont typeface="Georgia" panose="02040502050405020303" pitchFamily="18" charset="0"/>
              <a:buChar char="–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kosten-baten en vergoedingen en impact vooralsnog onduidelijk of niet geregeld</a:t>
            </a:r>
          </a:p>
          <a:p>
            <a:pPr marL="2209800" lvl="2" indent="-685800" hangingPunct="1">
              <a:buFont typeface="Georgia" panose="02040502050405020303" pitchFamily="18" charset="0"/>
              <a:buChar char="–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verdienmodellen ??</a:t>
            </a:r>
          </a:p>
          <a:p>
            <a:pPr marL="914400" lvl="1" indent="0" hangingPunct="1">
              <a:buNone/>
            </a:pPr>
            <a:endParaRPr lang="nl-NL" sz="56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914400" lvl="1" indent="0" hangingPunct="1">
              <a:buNone/>
            </a:pPr>
            <a:r>
              <a:rPr lang="nl-NL" sz="5600" dirty="0">
                <a:latin typeface="Georgia" panose="02040502050405020303" pitchFamily="18" charset="0"/>
              </a:rPr>
              <a:t>2. Is er een werkend systeem te realiseren?   </a:t>
            </a:r>
            <a:r>
              <a:rPr lang="nl-NL" sz="5600" b="0" dirty="0">
                <a:solidFill>
                  <a:srgbClr val="C00000"/>
                </a:solidFill>
                <a:latin typeface="Georgia" panose="02040502050405020303" pitchFamily="18" charset="0"/>
              </a:rPr>
              <a:t>Volop mee bezig</a:t>
            </a:r>
            <a:r>
              <a:rPr lang="nl-NL" sz="5600" b="0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  <a:p>
            <a:pPr marL="1524000" lvl="2" indent="0" hangingPunct="1">
              <a:buNone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Nog aandacht  nodig voor:</a:t>
            </a:r>
          </a:p>
          <a:p>
            <a:pPr marL="2209800" lvl="2" indent="-685800" hangingPunct="1"/>
            <a:r>
              <a:rPr lang="nl-NL" sz="5600" b="0" dirty="0">
                <a:latin typeface="Georgia" panose="02040502050405020303" pitchFamily="18" charset="0"/>
              </a:rPr>
              <a:t>Ophaalbaarheid data</a:t>
            </a:r>
          </a:p>
          <a:p>
            <a:pPr marL="2209800" lvl="2" indent="-685800" hangingPunct="1"/>
            <a:r>
              <a:rPr lang="nl-NL" sz="5600" b="0" dirty="0">
                <a:latin typeface="Georgia" panose="02040502050405020303" pitchFamily="18" charset="0"/>
              </a:rPr>
              <a:t>Bevestigen  werkbare indicatoren en streefwaarden, synchronisatie Kromme Rijnstreek, N=50 test. En werkend pas als waardering en beloning geregeld is. Weg te gaan komende 3-4 jaar</a:t>
            </a:r>
            <a:br>
              <a:rPr lang="nl-NL" sz="5600" b="0" dirty="0">
                <a:latin typeface="Georgia" panose="02040502050405020303" pitchFamily="18" charset="0"/>
              </a:rPr>
            </a:br>
            <a:endParaRPr lang="nl-NL" sz="5600" b="0" dirty="0">
              <a:latin typeface="Georgia" panose="02040502050405020303" pitchFamily="18" charset="0"/>
            </a:endParaRPr>
          </a:p>
          <a:p>
            <a:pPr marL="914400" lvl="1" indent="0" hangingPunct="1">
              <a:buNone/>
            </a:pPr>
            <a:r>
              <a:rPr lang="nl-NL" sz="5600" dirty="0">
                <a:latin typeface="Georgia" panose="02040502050405020303" pitchFamily="18" charset="0"/>
              </a:rPr>
              <a:t>3.  Zijn de </a:t>
            </a:r>
            <a:r>
              <a:rPr lang="nl-NL" sz="5600" dirty="0" err="1">
                <a:latin typeface="Georgia" panose="02040502050405020303" pitchFamily="18" charset="0"/>
              </a:rPr>
              <a:t>KPI’s</a:t>
            </a:r>
            <a:r>
              <a:rPr lang="nl-NL" sz="5600" dirty="0">
                <a:latin typeface="Georgia" panose="02040502050405020303" pitchFamily="18" charset="0"/>
              </a:rPr>
              <a:t> goed toepasbaar in de praktijk?  </a:t>
            </a:r>
            <a:r>
              <a:rPr lang="nl-NL" sz="5600" b="0" dirty="0">
                <a:solidFill>
                  <a:srgbClr val="C00000"/>
                </a:solidFill>
                <a:latin typeface="Georgia" panose="02040502050405020303" pitchFamily="18" charset="0"/>
              </a:rPr>
              <a:t>Lijkt van wel</a:t>
            </a:r>
          </a:p>
          <a:p>
            <a:pPr marL="2209800" lvl="2" indent="-6858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Telers zijn enthousiast en leren, doen interventies  - de wortel werkt</a:t>
            </a:r>
          </a:p>
          <a:p>
            <a:pPr marL="2209800" lvl="2" indent="-6858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  <a:sym typeface="Wingdings" panose="05000000000000000000" pitchFamily="2" charset="2"/>
              </a:rPr>
              <a:t>Diverse bedrijfssystemen – diverse resultaten</a:t>
            </a:r>
          </a:p>
          <a:p>
            <a:pPr marL="914400" lvl="1" indent="0" hangingPunct="1">
              <a:buNone/>
            </a:pPr>
            <a:endParaRPr lang="nl-NL" sz="5600" b="0" dirty="0">
              <a:latin typeface="Georgia" panose="02040502050405020303" pitchFamily="18" charset="0"/>
            </a:endParaRPr>
          </a:p>
          <a:p>
            <a:pPr marL="914400" lvl="1" indent="0" hangingPunct="1">
              <a:buNone/>
            </a:pPr>
            <a:r>
              <a:rPr lang="nl-NL" sz="5600" dirty="0">
                <a:latin typeface="Georgia" panose="02040502050405020303" pitchFamily="18" charset="0"/>
              </a:rPr>
              <a:t>4. Gaan tuinders zich anders gedragen door de </a:t>
            </a:r>
            <a:r>
              <a:rPr lang="nl-NL" sz="5600" dirty="0" err="1">
                <a:latin typeface="Georgia" panose="02040502050405020303" pitchFamily="18" charset="0"/>
              </a:rPr>
              <a:t>KPI’s</a:t>
            </a:r>
            <a:r>
              <a:rPr lang="nl-NL" sz="5600" dirty="0">
                <a:latin typeface="Georgia" panose="02040502050405020303" pitchFamily="18" charset="0"/>
              </a:rPr>
              <a:t>? </a:t>
            </a:r>
            <a:r>
              <a:rPr lang="nl-NL" sz="5600" b="0" dirty="0">
                <a:solidFill>
                  <a:srgbClr val="C00000"/>
                </a:solidFill>
                <a:latin typeface="Georgia" panose="02040502050405020303" pitchFamily="18" charset="0"/>
              </a:rPr>
              <a:t>In onderzoek</a:t>
            </a:r>
          </a:p>
          <a:p>
            <a:pPr marL="2438400" lvl="2" indent="-9144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</a:rPr>
              <a:t>Prestatiebeloning van 3.000 euro per bedrijf een zakcentje, zal niet de beweging maken</a:t>
            </a:r>
          </a:p>
          <a:p>
            <a:pPr marL="2438400" lvl="2" indent="-9144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</a:rPr>
              <a:t>Op zoek naar andere waarderingsvormen</a:t>
            </a:r>
          </a:p>
          <a:p>
            <a:pPr marL="2438400" lvl="2" indent="-9144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</a:rPr>
              <a:t>In gesprek met telers blijven over doelen en bijbehorende beloning</a:t>
            </a:r>
          </a:p>
          <a:p>
            <a:pPr marL="2438400" lvl="2" indent="-914400" hangingPunct="1">
              <a:buFont typeface="Wingdings" panose="05000000000000000000" pitchFamily="2" charset="2"/>
              <a:buChar char="Ø"/>
            </a:pPr>
            <a:r>
              <a:rPr lang="nl-NL" sz="5600" b="0" dirty="0">
                <a:latin typeface="Georgia" panose="02040502050405020303" pitchFamily="18" charset="0"/>
              </a:rPr>
              <a:t>Aandacht voor risico’s – gewasbescherming hoogste prioriteit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489AD1-F400-0A17-0E1D-D06ABF365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5" t="3098" r="86506" b="-3098"/>
          <a:stretch/>
        </p:blipFill>
        <p:spPr>
          <a:xfrm>
            <a:off x="21138450" y="3023374"/>
            <a:ext cx="1861556" cy="76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81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3e92c3-d833-4e1f-957f-a1e35bd6b7ff">
      <UserInfo>
        <DisplayName>Hilde | DeFruitmotor</DisplayName>
        <AccountId>14</AccountId>
        <AccountType/>
      </UserInfo>
      <UserInfo>
        <DisplayName>Michiel | De Fruitmotor</DisplayName>
        <AccountId>15</AccountId>
        <AccountType/>
      </UserInfo>
      <UserInfo>
        <DisplayName>Willem | De Fruitmotor</DisplayName>
        <AccountId>25</AccountId>
        <AccountType/>
      </UserInfo>
    </SharedWithUsers>
    <MediaLengthInSeconds xmlns="da2fc49d-a545-4770-8b17-ef08c7cd0dc8" xsi:nil="true"/>
    <lcf76f155ced4ddcb4097134ff3c332f xmlns="da2fc49d-a545-4770-8b17-ef08c7cd0dc8">
      <Terms xmlns="http://schemas.microsoft.com/office/infopath/2007/PartnerControls"/>
    </lcf76f155ced4ddcb4097134ff3c332f>
    <TaxCatchAll xmlns="6f3e92c3-d833-4e1f-957f-a1e35bd6b7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FB914EF79AC4F8F40DB28E1A7F46A" ma:contentTypeVersion="17" ma:contentTypeDescription="Een nieuw document maken." ma:contentTypeScope="" ma:versionID="48d2d9109948ed779ebff211ece47957">
  <xsd:schema xmlns:xsd="http://www.w3.org/2001/XMLSchema" xmlns:xs="http://www.w3.org/2001/XMLSchema" xmlns:p="http://schemas.microsoft.com/office/2006/metadata/properties" xmlns:ns2="da2fc49d-a545-4770-8b17-ef08c7cd0dc8" xmlns:ns3="6f3e92c3-d833-4e1f-957f-a1e35bd6b7ff" targetNamespace="http://schemas.microsoft.com/office/2006/metadata/properties" ma:root="true" ma:fieldsID="9e67e6a8eb5ddbf114f1dfca4a97e741" ns2:_="" ns3:_="">
    <xsd:import namespace="da2fc49d-a545-4770-8b17-ef08c7cd0dc8"/>
    <xsd:import namespace="6f3e92c3-d833-4e1f-957f-a1e35bd6b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fc49d-a545-4770-8b17-ef08c7cd0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aa9113e-1399-4bb0-a679-1bd4000367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e92c3-d833-4e1f-957f-a1e35bd6b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2b90f9-678c-48de-8a9e-c6003ddde831}" ma:internalName="TaxCatchAll" ma:showField="CatchAllData" ma:web="6f3e92c3-d833-4e1f-957f-a1e35bd6b7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A2D9A0-FD7D-4EB9-9B02-3589389094CE}">
  <ds:schemaRefs>
    <ds:schemaRef ds:uri="6f3e92c3-d833-4e1f-957f-a1e35bd6b7ff"/>
    <ds:schemaRef ds:uri="da2fc49d-a545-4770-8b17-ef08c7cd0dc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E026D6-128B-46DA-B45F-073D23098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2fc49d-a545-4770-8b17-ef08c7cd0dc8"/>
    <ds:schemaRef ds:uri="6f3e92c3-d833-4e1f-957f-a1e35bd6b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6A17EC-54ED-432B-9267-6B6559B893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1250</Words>
  <Application>Microsoft Office PowerPoint</Application>
  <PresentationFormat>Aangepast</PresentationFormat>
  <Paragraphs>217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Arial-BoldMT</vt:lpstr>
      <vt:lpstr>ArialMT</vt:lpstr>
      <vt:lpstr>Calibri</vt:lpstr>
      <vt:lpstr>Georgia</vt:lpstr>
      <vt:lpstr>Helvetica Neue</vt:lpstr>
      <vt:lpstr>Helvetica Neue Medium</vt:lpstr>
      <vt:lpstr>Wingdings</vt:lpstr>
      <vt:lpstr>21_BasicWhite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KPI’s, waarom, waarvoor?   Uniforme systematiek om te kunnen   Waarderen (nieuwe vormen)  Belonen (stapeling van beloning)  Lerend verbeteren  via objectief meten en weten</vt:lpstr>
      <vt:lpstr>PowerPoint-presentatie</vt:lpstr>
      <vt:lpstr>Tussentijdse conclusies KPI test bron: Willem van der Zalm, interviews met telers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Fruitmotor</dc:title>
  <dc:creator>Henri Holster</dc:creator>
  <cp:lastModifiedBy>Monique Nieuwenhuis</cp:lastModifiedBy>
  <cp:revision>5</cp:revision>
  <dcterms:modified xsi:type="dcterms:W3CDTF">2023-08-31T15:24:49Z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0x010100A7FFB914EF79AC4F8F40DB28E1A7F46A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